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5" r:id="rId1"/>
  </p:sldMasterIdLst>
  <p:notesMasterIdLst>
    <p:notesMasterId r:id="rId10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5D073D1-1885-6A4A-B6AB-08AF5183940B}" v="4" dt="2024-03-11T09:08:03.75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977"/>
    <p:restoredTop sz="94676"/>
  </p:normalViewPr>
  <p:slideViewPr>
    <p:cSldViewPr snapToGrid="0">
      <p:cViewPr>
        <p:scale>
          <a:sx n="114" d="100"/>
          <a:sy n="114" d="100"/>
        </p:scale>
        <p:origin x="688" y="-1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iana Humenjuk" userId="3ce0cb15-2709-4517-bd29-d039ef019f5c" providerId="ADAL" clId="{85D073D1-1885-6A4A-B6AB-08AF5183940B}"/>
    <pc:docChg chg="undo custSel addSld modSld">
      <pc:chgData name="Mariana Humenjuk" userId="3ce0cb15-2709-4517-bd29-d039ef019f5c" providerId="ADAL" clId="{85D073D1-1885-6A4A-B6AB-08AF5183940B}" dt="2024-03-11T09:22:14.052" v="395" actId="255"/>
      <pc:docMkLst>
        <pc:docMk/>
      </pc:docMkLst>
      <pc:sldChg chg="modSp mod">
        <pc:chgData name="Mariana Humenjuk" userId="3ce0cb15-2709-4517-bd29-d039ef019f5c" providerId="ADAL" clId="{85D073D1-1885-6A4A-B6AB-08AF5183940B}" dt="2024-03-10T13:16:08.301" v="35" actId="1076"/>
        <pc:sldMkLst>
          <pc:docMk/>
          <pc:sldMk cId="1657713335" sldId="256"/>
        </pc:sldMkLst>
        <pc:spChg chg="mod">
          <ac:chgData name="Mariana Humenjuk" userId="3ce0cb15-2709-4517-bd29-d039ef019f5c" providerId="ADAL" clId="{85D073D1-1885-6A4A-B6AB-08AF5183940B}" dt="2024-03-10T13:16:08.301" v="35" actId="1076"/>
          <ac:spMkLst>
            <pc:docMk/>
            <pc:sldMk cId="1657713335" sldId="256"/>
            <ac:spMk id="2" creationId="{832B4F6C-9322-D6F7-8F19-A61B97572E19}"/>
          </ac:spMkLst>
        </pc:spChg>
        <pc:picChg chg="mod">
          <ac:chgData name="Mariana Humenjuk" userId="3ce0cb15-2709-4517-bd29-d039ef019f5c" providerId="ADAL" clId="{85D073D1-1885-6A4A-B6AB-08AF5183940B}" dt="2024-03-10T13:16:03.201" v="34" actId="1076"/>
          <ac:picMkLst>
            <pc:docMk/>
            <pc:sldMk cId="1657713335" sldId="256"/>
            <ac:picMk id="4" creationId="{FBEBF61A-E472-4488-51B1-0B2FB0C15FE5}"/>
          </ac:picMkLst>
        </pc:picChg>
      </pc:sldChg>
      <pc:sldChg chg="modSp mod">
        <pc:chgData name="Mariana Humenjuk" userId="3ce0cb15-2709-4517-bd29-d039ef019f5c" providerId="ADAL" clId="{85D073D1-1885-6A4A-B6AB-08AF5183940B}" dt="2024-03-11T09:16:28.892" v="371" actId="1076"/>
        <pc:sldMkLst>
          <pc:docMk/>
          <pc:sldMk cId="803086040" sldId="260"/>
        </pc:sldMkLst>
        <pc:spChg chg="mod">
          <ac:chgData name="Mariana Humenjuk" userId="3ce0cb15-2709-4517-bd29-d039ef019f5c" providerId="ADAL" clId="{85D073D1-1885-6A4A-B6AB-08AF5183940B}" dt="2024-03-10T13:15:50.796" v="31" actId="113"/>
          <ac:spMkLst>
            <pc:docMk/>
            <pc:sldMk cId="803086040" sldId="260"/>
            <ac:spMk id="2" creationId="{E7B95A49-5061-DC7D-0D3F-42653C08AE79}"/>
          </ac:spMkLst>
        </pc:spChg>
        <pc:spChg chg="mod">
          <ac:chgData name="Mariana Humenjuk" userId="3ce0cb15-2709-4517-bd29-d039ef019f5c" providerId="ADAL" clId="{85D073D1-1885-6A4A-B6AB-08AF5183940B}" dt="2024-03-11T09:16:28.892" v="371" actId="1076"/>
          <ac:spMkLst>
            <pc:docMk/>
            <pc:sldMk cId="803086040" sldId="260"/>
            <ac:spMk id="3" creationId="{1ACB7DD6-05E5-EB64-CF90-44005048D276}"/>
          </ac:spMkLst>
        </pc:spChg>
        <pc:picChg chg="mod">
          <ac:chgData name="Mariana Humenjuk" userId="3ce0cb15-2709-4517-bd29-d039ef019f5c" providerId="ADAL" clId="{85D073D1-1885-6A4A-B6AB-08AF5183940B}" dt="2024-03-10T22:49:15.627" v="37" actId="14100"/>
          <ac:picMkLst>
            <pc:docMk/>
            <pc:sldMk cId="803086040" sldId="260"/>
            <ac:picMk id="5" creationId="{8E51089A-2693-93DB-F4C1-1CA1C22D86A9}"/>
          </ac:picMkLst>
        </pc:picChg>
      </pc:sldChg>
      <pc:sldChg chg="modSp mod">
        <pc:chgData name="Mariana Humenjuk" userId="3ce0cb15-2709-4517-bd29-d039ef019f5c" providerId="ADAL" clId="{85D073D1-1885-6A4A-B6AB-08AF5183940B}" dt="2024-03-11T09:22:14.052" v="395" actId="255"/>
        <pc:sldMkLst>
          <pc:docMk/>
          <pc:sldMk cId="2176551890" sldId="261"/>
        </pc:sldMkLst>
        <pc:spChg chg="mod">
          <ac:chgData name="Mariana Humenjuk" userId="3ce0cb15-2709-4517-bd29-d039ef019f5c" providerId="ADAL" clId="{85D073D1-1885-6A4A-B6AB-08AF5183940B}" dt="2024-03-11T09:22:14.052" v="395" actId="255"/>
          <ac:spMkLst>
            <pc:docMk/>
            <pc:sldMk cId="2176551890" sldId="261"/>
            <ac:spMk id="3" creationId="{38AADD61-2B33-5122-1E6C-2DAB31F552C8}"/>
          </ac:spMkLst>
        </pc:spChg>
      </pc:sldChg>
      <pc:sldChg chg="modSp new mod">
        <pc:chgData name="Mariana Humenjuk" userId="3ce0cb15-2709-4517-bd29-d039ef019f5c" providerId="ADAL" clId="{85D073D1-1885-6A4A-B6AB-08AF5183940B}" dt="2024-03-11T08:47:11.925" v="76" actId="20577"/>
        <pc:sldMkLst>
          <pc:docMk/>
          <pc:sldMk cId="1024096497" sldId="262"/>
        </pc:sldMkLst>
        <pc:spChg chg="mod">
          <ac:chgData name="Mariana Humenjuk" userId="3ce0cb15-2709-4517-bd29-d039ef019f5c" providerId="ADAL" clId="{85D073D1-1885-6A4A-B6AB-08AF5183940B}" dt="2024-03-11T08:47:11.925" v="76" actId="20577"/>
          <ac:spMkLst>
            <pc:docMk/>
            <pc:sldMk cId="1024096497" sldId="262"/>
            <ac:spMk id="3" creationId="{131734E9-6D11-ACE2-80A9-78FE87C0AABC}"/>
          </ac:spMkLst>
        </pc:spChg>
      </pc:sldChg>
      <pc:sldChg chg="delSp modSp new mod">
        <pc:chgData name="Mariana Humenjuk" userId="3ce0cb15-2709-4517-bd29-d039ef019f5c" providerId="ADAL" clId="{85D073D1-1885-6A4A-B6AB-08AF5183940B}" dt="2024-03-11T09:15:25.095" v="356" actId="1076"/>
        <pc:sldMkLst>
          <pc:docMk/>
          <pc:sldMk cId="3389557164" sldId="263"/>
        </pc:sldMkLst>
        <pc:spChg chg="del">
          <ac:chgData name="Mariana Humenjuk" userId="3ce0cb15-2709-4517-bd29-d039ef019f5c" providerId="ADAL" clId="{85D073D1-1885-6A4A-B6AB-08AF5183940B}" dt="2024-03-11T08:47:52.135" v="81" actId="478"/>
          <ac:spMkLst>
            <pc:docMk/>
            <pc:sldMk cId="3389557164" sldId="263"/>
            <ac:spMk id="2" creationId="{251EF40B-2A89-359B-5CBF-FAF611D57F98}"/>
          </ac:spMkLst>
        </pc:spChg>
        <pc:spChg chg="mod">
          <ac:chgData name="Mariana Humenjuk" userId="3ce0cb15-2709-4517-bd29-d039ef019f5c" providerId="ADAL" clId="{85D073D1-1885-6A4A-B6AB-08AF5183940B}" dt="2024-03-11T09:15:25.095" v="356" actId="1076"/>
          <ac:spMkLst>
            <pc:docMk/>
            <pc:sldMk cId="3389557164" sldId="263"/>
            <ac:spMk id="3" creationId="{4E7C908E-7205-29E2-86A6-A4C3A13479FE}"/>
          </ac:spMkLst>
        </pc:spChg>
      </pc:sldChg>
      <pc:sldChg chg="delSp modSp new mod">
        <pc:chgData name="Mariana Humenjuk" userId="3ce0cb15-2709-4517-bd29-d039ef019f5c" providerId="ADAL" clId="{85D073D1-1885-6A4A-B6AB-08AF5183940B}" dt="2024-03-11T09:21:44.051" v="387" actId="27636"/>
        <pc:sldMkLst>
          <pc:docMk/>
          <pc:sldMk cId="1741327811" sldId="264"/>
        </pc:sldMkLst>
        <pc:spChg chg="del">
          <ac:chgData name="Mariana Humenjuk" userId="3ce0cb15-2709-4517-bd29-d039ef019f5c" providerId="ADAL" clId="{85D073D1-1885-6A4A-B6AB-08AF5183940B}" dt="2024-03-11T09:10:53.106" v="307" actId="478"/>
          <ac:spMkLst>
            <pc:docMk/>
            <pc:sldMk cId="1741327811" sldId="264"/>
            <ac:spMk id="2" creationId="{3B3ECAB7-7906-3D6C-C65C-FA5CDB8037F7}"/>
          </ac:spMkLst>
        </pc:spChg>
        <pc:spChg chg="mod">
          <ac:chgData name="Mariana Humenjuk" userId="3ce0cb15-2709-4517-bd29-d039ef019f5c" providerId="ADAL" clId="{85D073D1-1885-6A4A-B6AB-08AF5183940B}" dt="2024-03-11T09:21:44.051" v="387" actId="27636"/>
          <ac:spMkLst>
            <pc:docMk/>
            <pc:sldMk cId="1741327811" sldId="264"/>
            <ac:spMk id="3" creationId="{F1BE2E55-22E0-D6F0-318A-19EDFAB174D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6E8D1A-9C27-A749-AC84-78374BDD16D3}" type="datetimeFigureOut">
              <a:rPr lang="cs-CZ" smtClean="0"/>
              <a:t>10.03.2024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CCC72B-6D99-3144-8E14-ECC13D3B07E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157736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CC72B-6D99-3144-8E14-ECC13D3B07ED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36388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CC72B-6D99-3144-8E14-ECC13D3B07ED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425674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30F8CF-692C-4963-8B5E-D1C0928CF1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29612" y="1013984"/>
            <a:ext cx="7714388" cy="3260635"/>
          </a:xfrm>
        </p:spPr>
        <p:txBody>
          <a:bodyPr anchor="b"/>
          <a:lstStyle>
            <a:lvl1pPr algn="l"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419655-1613-4CC0-BBE9-BD2CB2C3C7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29612" y="4848464"/>
            <a:ext cx="7714388" cy="1085849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267FFF-6BC4-4DF0-BC55-B2C3BFD8ED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B07E4-CDF9-4C88-A2F3-04620E58224D}" type="datetimeFigureOut">
              <a:rPr lang="en-US" smtClean="0"/>
              <a:t>3/10/24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389830-A1B7-484B-832C-F64A558BD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A8F727-72C8-47A9-8E54-AD8459028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1E98-A417-4ECC-ACEB-C0490C20DB04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EED5540-64E5-4258-ABA4-753F07B71B38}"/>
              </a:ext>
            </a:extLst>
          </p:cNvPr>
          <p:cNvCxnSpPr>
            <a:cxnSpLocks/>
          </p:cNvCxnSpPr>
          <p:nvPr/>
        </p:nvCxnSpPr>
        <p:spPr>
          <a:xfrm>
            <a:off x="1524000" y="4571506"/>
            <a:ext cx="971155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43488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C8A5DE-E5C6-4DB9-AD28-8F1EAC6F55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63E08E-9B2D-4740-9AC6-D5E1CFB95F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429566" y="2229957"/>
            <a:ext cx="9238434" cy="3866043"/>
          </a:xfrm>
        </p:spPr>
        <p:txBody>
          <a:bodyPr vert="eaVert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4E3736-E8AA-4F58-9D3A-27050B28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B07E4-CDF9-4C88-A2F3-04620E58224D}" type="datetimeFigureOut">
              <a:rPr lang="en-US" smtClean="0"/>
              <a:t>3/10/24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E95E84-15BC-478B-9DAB-15025867BB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E9D98F-E0A8-4254-A957-7F17811D0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1E98-A417-4ECC-ACEB-C0490C20D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3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7DE70F5-2276-4F91-9FC2-8DA4B528814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144000" y="1467699"/>
            <a:ext cx="1758461" cy="4628301"/>
          </a:xfrm>
        </p:spPr>
        <p:txBody>
          <a:bodyPr vert="eaVert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1856C5-C2FD-45E4-A631-AC06B5495B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182312" y="1467699"/>
            <a:ext cx="7839379" cy="4628301"/>
          </a:xfrm>
        </p:spPr>
        <p:txBody>
          <a:bodyPr vert="eaVert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E336EA-B6DD-4115-9C67-79A24C866E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B07E4-CDF9-4C88-A2F3-04620E58224D}" type="datetimeFigureOut">
              <a:rPr lang="en-US" smtClean="0"/>
              <a:t>3/10/24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EA668B-1DAB-449C-9BA4-7B1572A22B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C6567E-119D-4C98-93FF-73A332803A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1E98-A417-4ECC-ACEB-C0490C20D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357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EF94C-BCB1-4F4C-AF70-DD2A5C4E33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9566" y="1045445"/>
            <a:ext cx="9238434" cy="857559"/>
          </a:xfrm>
        </p:spPr>
        <p:txBody>
          <a:bodyPr anchor="b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909B75-A057-44B5-872F-DF01BDC8EA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9566" y="2286000"/>
            <a:ext cx="9238434" cy="3810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06260C-3219-4812-88F2-3162D37F2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B07E4-CDF9-4C88-A2F3-04620E58224D}" type="datetimeFigureOut">
              <a:rPr lang="en-US" smtClean="0"/>
              <a:t>3/10/24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762B73-9C01-4BE3-A199-782BE6EBA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761492-EB56-4454-9D2A-8BB94AACB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1E98-A417-4ECC-ACEB-C0490C20D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168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980A128-A52A-402C-865B-1BF08D7F045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900447-3778-4AB7-ACB3-7C2313FE9A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1745" y="1287554"/>
            <a:ext cx="8284963" cy="3113064"/>
          </a:xfrm>
        </p:spPr>
        <p:txBody>
          <a:bodyPr anchor="t"/>
          <a:lstStyle>
            <a:lvl1pPr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B910C9-BA3C-4D31-9C62-2C2408591F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21744" y="4619707"/>
            <a:ext cx="7722256" cy="1476293"/>
          </a:xfrm>
        </p:spPr>
        <p:txBody>
          <a:bodyPr anchor="b">
            <a:normAutofit/>
          </a:bodyPr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742E8A-6B69-406B-A3DF-0A1B76832E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B07E4-CDF9-4C88-A2F3-04620E58224D}" type="datetimeFigureOut">
              <a:rPr lang="en-US" smtClean="0"/>
              <a:t>3/10/24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D665CF-4461-4BB8-8F3A-ED1CB1084C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898B27-5EF3-49F4-B3CE-F3CF419AE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1E98-A417-4ECC-ACEB-C0490C20D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119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3F3BA-5AD5-4F15-97B2-E4652D1D4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9566" y="1013411"/>
            <a:ext cx="9238434" cy="88959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A997B8-1FD3-40E6-A486-256EB41DB7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429566" y="2135565"/>
            <a:ext cx="4495800" cy="396043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83F4D8-AA9A-4AF7-86EA-E4D797B98C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135565"/>
            <a:ext cx="4495800" cy="396043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08823E-BC08-4810-9BFF-35D2EA2AE7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B07E4-CDF9-4C88-A2F3-04620E58224D}" type="datetimeFigureOut">
              <a:rPr lang="en-US" smtClean="0"/>
              <a:t>3/10/24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DD2BFB-BB2C-4C4A-A6E1-DD223C2BE0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369B2-12F8-4583-8A7F-523C9A3EF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1E98-A417-4ECC-ACEB-C0490C20D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776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AC717F-84B9-44BA-8DD6-680394AB19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9566" y="1079150"/>
            <a:ext cx="9238434" cy="82391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1217D6-7448-4625-964F-5D82F65F11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29567" y="2013217"/>
            <a:ext cx="4495799" cy="704232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1800" b="0" cap="all" spc="3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3A534C-0B54-4327-99C0-4F0019FD21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429567" y="3048000"/>
            <a:ext cx="4495800" cy="3048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89D4A63-0795-4B74-8C11-5FE7944118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2013215"/>
            <a:ext cx="4495800" cy="70423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1800" b="0" cap="all" spc="3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3D16F3-F747-441B-9854-27225954DEC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3048000"/>
            <a:ext cx="4495800" cy="3048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8168E2-6B97-486E-B0E4-4E7F5CDBB5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B07E4-CDF9-4C88-A2F3-04620E58224D}" type="datetimeFigureOut">
              <a:rPr lang="en-US" smtClean="0"/>
              <a:t>3/10/24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05D3E2B-2F4E-4347-A8E9-27EB7D0359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1FC4F5-6876-414E-9E30-84706A3F52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1E98-A417-4ECC-ACEB-C0490C20DB04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70D2F04-5474-46B9-B838-858CDF4AB2D2}"/>
              </a:ext>
            </a:extLst>
          </p:cNvPr>
          <p:cNvCxnSpPr>
            <a:cxnSpLocks/>
          </p:cNvCxnSpPr>
          <p:nvPr/>
        </p:nvCxnSpPr>
        <p:spPr>
          <a:xfrm>
            <a:off x="6270727" y="2876662"/>
            <a:ext cx="971155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CADEE893-BE45-47F3-BCF0-02424B3503CC}"/>
              </a:ext>
            </a:extLst>
          </p:cNvPr>
          <p:cNvSpPr/>
          <p:nvPr/>
        </p:nvSpPr>
        <p:spPr>
          <a:xfrm>
            <a:off x="-1171838" y="4592406"/>
            <a:ext cx="808262" cy="38971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FB5178A-4501-4B56-8BF1-D083D7B021CE}"/>
              </a:ext>
            </a:extLst>
          </p:cNvPr>
          <p:cNvCxnSpPr>
            <a:cxnSpLocks/>
          </p:cNvCxnSpPr>
          <p:nvPr/>
        </p:nvCxnSpPr>
        <p:spPr>
          <a:xfrm>
            <a:off x="1524000" y="2876662"/>
            <a:ext cx="971155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9966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52109C6-041C-42BA-B507-8EA298046ED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F7BF877-20DD-40F4-AEA8-E1B6D5350D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7DC874-15B5-4338-B7D1-8E393AB4C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B07E4-CDF9-4C88-A2F3-04620E58224D}" type="datetimeFigureOut">
              <a:rPr lang="en-US" smtClean="0"/>
              <a:t>3/10/24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66BAE3-24C5-483F-9141-D860A265E7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9AEEB4-66F8-4008-B616-804FB9D91C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1E98-A417-4ECC-ACEB-C0490C20D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491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746C975-8FFB-4A4B-9213-774EE3901D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B07E4-CDF9-4C88-A2F3-04620E58224D}" type="datetimeFigureOut">
              <a:rPr lang="en-US" smtClean="0"/>
              <a:t>3/10/24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FBA744F-475D-4105-8E4A-0258155495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3FA64C-7966-4D6F-88D7-4B89F2A1D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1E98-A417-4ECC-ACEB-C0490C20D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689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D4ED5F-AB94-4DCF-8971-B8B2B55AF6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3740" y="1558944"/>
            <a:ext cx="3279689" cy="1864196"/>
          </a:xfrm>
        </p:spPr>
        <p:txBody>
          <a:bodyPr anchor="b"/>
          <a:lstStyle>
            <a:lvl1pPr algn="r">
              <a:defRPr sz="2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1EE4CB-68CF-4BF3-A891-8277AFD13D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0" y="762000"/>
            <a:ext cx="5333999" cy="5334000"/>
          </a:xfrm>
        </p:spPr>
        <p:txBody>
          <a:bodyPr anchor="ctr">
            <a:normAutofit/>
          </a:bodyPr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0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292E72-B66D-40EE-B182-5585382A6D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443741" y="3649682"/>
            <a:ext cx="3233096" cy="1933605"/>
          </a:xfrm>
        </p:spPr>
        <p:txBody>
          <a:bodyPr/>
          <a:lstStyle>
            <a:lvl1pPr marL="0" indent="0" algn="r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73B694-B050-45F3-AE6F-A86A129F1C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B07E4-CDF9-4C88-A2F3-04620E58224D}" type="datetimeFigureOut">
              <a:rPr lang="en-US" smtClean="0"/>
              <a:t>3/10/24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8AE423-9CA5-46B3-96B1-7586AD020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4B973D-F1F7-47BC-996D-6100B7C895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1E98-A417-4ECC-ACEB-C0490C20D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067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AE9949-4A1F-4DA9-9B75-A6180F954B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3543" y="1383126"/>
            <a:ext cx="3289886" cy="2045874"/>
          </a:xfrm>
        </p:spPr>
        <p:txBody>
          <a:bodyPr anchor="b"/>
          <a:lstStyle>
            <a:lvl1pPr algn="r">
              <a:defRPr sz="2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9A8D794-C670-4569-93D9-0FF8B35AA7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334001" y="762000"/>
            <a:ext cx="5333999" cy="5334000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2486F6-AE67-4B34-B8E2-0B7576DC2E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433544" y="3649682"/>
            <a:ext cx="3243292" cy="1684317"/>
          </a:xfrm>
        </p:spPr>
        <p:txBody>
          <a:bodyPr/>
          <a:lstStyle>
            <a:lvl1pPr marL="0" indent="0" algn="r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98B11C-BB63-49A6-B488-29D4FBF8E1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B07E4-CDF9-4C88-A2F3-04620E58224D}" type="datetimeFigureOut">
              <a:rPr lang="en-US" smtClean="0"/>
              <a:t>3/10/24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4B9166-6D36-4F0A-9ADD-33D49A0C3A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B22B8F-7760-41B3-9053-DD90255B9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1E98-A417-4ECC-ACEB-C0490C20D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968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F84152A-7FE0-4708-B7C1-DBEC8F133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9566" y="1041621"/>
            <a:ext cx="9238434" cy="86138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11AB53-BAF9-439D-9451-47193CF2FF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29566" y="2285999"/>
            <a:ext cx="9238434" cy="3810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B96D9F-562A-496F-A530-A561994DC5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 rot="5400000">
            <a:off x="10471087" y="4891318"/>
            <a:ext cx="26732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00" b="1" cap="all" spc="300" baseline="0">
                <a:solidFill>
                  <a:schemeClr val="tx1"/>
                </a:solidFill>
              </a:defRPr>
            </a:lvl1pPr>
          </a:lstStyle>
          <a:p>
            <a:fld id="{3C2B07E4-CDF9-4C88-A2F3-04620E58224D}" type="datetimeFigureOut">
              <a:rPr lang="en-US" smtClean="0"/>
              <a:pPr/>
              <a:t>3/10/24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3060FE-AAC3-4FAE-9EB4-BCAE72D9567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5400000">
            <a:off x="10473021" y="1609893"/>
            <a:ext cx="26694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1" cap="all" spc="300" baseline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77EDB2-8F31-42FA-B253-62D2414663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92908" y="3219853"/>
            <a:ext cx="629653" cy="4298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EFE71E98-A417-4ECC-ACEB-C0490C20DB0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08946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24" r:id="rId6"/>
    <p:sldLayoutId id="2147483719" r:id="rId7"/>
    <p:sldLayoutId id="2147483720" r:id="rId8"/>
    <p:sldLayoutId id="2147483721" r:id="rId9"/>
    <p:sldLayoutId id="2147483723" r:id="rId10"/>
    <p:sldLayoutId id="2147483722" r:id="rId11"/>
  </p:sldLayoutIdLst>
  <p:txStyles>
    <p:titleStyle>
      <a:lvl1pPr algn="l" defTabSz="914400" rtl="0" eaLnBrk="1" latinLnBrk="0" hangingPunct="1">
        <a:lnSpc>
          <a:spcPct val="120000"/>
        </a:lnSpc>
        <a:spcBef>
          <a:spcPct val="0"/>
        </a:spcBef>
        <a:buNone/>
        <a:defRPr sz="2800" b="1" kern="1200" cap="all" spc="6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lnSpc>
          <a:spcPct val="130000"/>
        </a:lnSpc>
        <a:spcBef>
          <a:spcPts val="1000"/>
        </a:spcBef>
        <a:buSzPct val="8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274320" indent="0" algn="l" defTabSz="914400" rtl="0" eaLnBrk="1" latinLnBrk="0" hangingPunct="1">
        <a:lnSpc>
          <a:spcPct val="130000"/>
        </a:lnSpc>
        <a:spcBef>
          <a:spcPts val="500"/>
        </a:spcBef>
        <a:buSzPct val="85000"/>
        <a:buFontTx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indent="-182880" algn="l" defTabSz="914400" rtl="0" eaLnBrk="1" latinLnBrk="0" hangingPunct="1">
        <a:lnSpc>
          <a:spcPct val="130000"/>
        </a:lnSpc>
        <a:spcBef>
          <a:spcPts val="500"/>
        </a:spcBef>
        <a:buSzPct val="8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466344" indent="0" algn="l" defTabSz="914400" rtl="0" eaLnBrk="1" latinLnBrk="0" hangingPunct="1">
        <a:lnSpc>
          <a:spcPct val="130000"/>
        </a:lnSpc>
        <a:spcBef>
          <a:spcPts val="500"/>
        </a:spcBef>
        <a:buSzPct val="85000"/>
        <a:buFontTx/>
        <a:buNone/>
        <a:defRPr sz="12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640080" indent="-182880" algn="l" defTabSz="914400" rtl="0" eaLnBrk="1" latinLnBrk="0" hangingPunct="1">
        <a:lnSpc>
          <a:spcPct val="130000"/>
        </a:lnSpc>
        <a:spcBef>
          <a:spcPts val="500"/>
        </a:spcBef>
        <a:buSzPct val="85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q-PRyKhrHDQ" TargetMode="External"/><Relationship Id="rId2" Type="http://schemas.openxmlformats.org/officeDocument/2006/relationships/hyperlink" Target="https://www.youtube.com/watch?v=1Z9Mf6dmZeM&amp;t=190s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E906F54D-04EF-4345-A564-7A7B57B6CE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EBF61A-E472-4488-51B1-0B2FB0C15FE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682" b="65"/>
          <a:stretch/>
        </p:blipFill>
        <p:spPr>
          <a:xfrm>
            <a:off x="20" y="356849"/>
            <a:ext cx="12191980" cy="6857990"/>
          </a:xfrm>
          <a:prstGeom prst="rect">
            <a:avLst/>
          </a:prstGeom>
        </p:spPr>
      </p:pic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4A63FA5D-402E-473D-AF05-018BE28B22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62000" y="762003"/>
            <a:ext cx="10667999" cy="53339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832B4F6C-9322-D6F7-8F19-A61B97572E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91629" y="1523997"/>
            <a:ext cx="5075853" cy="2581369"/>
          </a:xfrm>
        </p:spPr>
        <p:txBody>
          <a:bodyPr anchor="t">
            <a:normAutofit/>
          </a:bodyPr>
          <a:lstStyle/>
          <a:p>
            <a:r>
              <a:rPr lang="ru-RU" dirty="0"/>
              <a:t>	Речевой этикет в деловом общении: правила и принципы</a:t>
            </a:r>
            <a:endParaRPr lang="cs-CZ" dirty="0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11A6B866-3638-ED1F-0EA1-C359621515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67369"/>
            <a:ext cx="4572000" cy="789300"/>
          </a:xfrm>
        </p:spPr>
        <p:txBody>
          <a:bodyPr>
            <a:normAutofit/>
          </a:bodyPr>
          <a:lstStyle/>
          <a:p>
            <a:r>
              <a:rPr lang="cs-CZ" dirty="0"/>
              <a:t>Mariana </a:t>
            </a:r>
            <a:r>
              <a:rPr lang="cs-CZ" dirty="0" err="1"/>
              <a:t>Humenjuk</a:t>
            </a:r>
            <a:endParaRPr lang="cs-CZ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20D3D82-8B25-4DD9-9924-4CEAD450CD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631206" y="4572000"/>
            <a:ext cx="971155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77133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6A027DD1-A31E-4BED-83B8-ED31F386F0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61C2FB6-1414-4D9D-BE7A-1FF2A7AAEC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61999" y="762000"/>
            <a:ext cx="10664151" cy="5334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6398C454-5777-0CE8-0E26-BE428B851E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9566" y="1374753"/>
            <a:ext cx="4827799" cy="1034217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110000"/>
              </a:lnSpc>
            </a:pPr>
            <a:r>
              <a:rPr lang="en-US">
                <a:solidFill>
                  <a:schemeClr val="bg1"/>
                </a:solidFill>
              </a:rPr>
              <a:t>Что такое речевой этикет?</a:t>
            </a: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E8AF7142-EB16-419F-61B0-897F62D17B20}"/>
              </a:ext>
            </a:extLst>
          </p:cNvPr>
          <p:cNvSpPr txBox="1"/>
          <p:nvPr/>
        </p:nvSpPr>
        <p:spPr>
          <a:xfrm>
            <a:off x="1086666" y="2567046"/>
            <a:ext cx="5771334" cy="33708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85750" indent="-285750" algn="just">
              <a:lnSpc>
                <a:spcPct val="120000"/>
              </a:lnSpc>
              <a:spcAft>
                <a:spcPts val="600"/>
              </a:spcAft>
              <a:buSzPct val="85000"/>
              <a:buFont typeface="Arial" panose="020B0604020202020204" pitchFamily="34" charset="0"/>
              <a:buChar char="•"/>
            </a:pPr>
            <a:r>
              <a:rPr lang="en-US" sz="1700" b="0" i="0" u="none" strike="noStrike" dirty="0" err="1">
                <a:solidFill>
                  <a:schemeClr val="bg1"/>
                </a:solidFill>
                <a:effectLst/>
                <a:latin typeface="Times" pitchFamily="2" charset="0"/>
              </a:rPr>
              <a:t>Речевой</a:t>
            </a:r>
            <a:r>
              <a:rPr lang="en-US" sz="1700" b="0" i="0" u="none" strike="noStrike" dirty="0">
                <a:solidFill>
                  <a:schemeClr val="bg1"/>
                </a:solidFill>
                <a:effectLst/>
                <a:latin typeface="Times" pitchFamily="2" charset="0"/>
              </a:rPr>
              <a:t> </a:t>
            </a:r>
            <a:r>
              <a:rPr lang="en-US" sz="1700" b="0" i="0" u="none" strike="noStrike" dirty="0" err="1">
                <a:solidFill>
                  <a:schemeClr val="bg1"/>
                </a:solidFill>
                <a:effectLst/>
                <a:latin typeface="Times" pitchFamily="2" charset="0"/>
              </a:rPr>
              <a:t>этикет</a:t>
            </a:r>
            <a:r>
              <a:rPr lang="en-US" sz="1700" b="0" i="0" u="none" strike="noStrike" dirty="0">
                <a:solidFill>
                  <a:schemeClr val="bg1"/>
                </a:solidFill>
                <a:effectLst/>
                <a:latin typeface="Times" pitchFamily="2" charset="0"/>
              </a:rPr>
              <a:t> </a:t>
            </a:r>
            <a:r>
              <a:rPr lang="en-US" sz="1700" b="0" i="0" u="none" strike="noStrike" dirty="0" err="1">
                <a:solidFill>
                  <a:schemeClr val="bg1"/>
                </a:solidFill>
                <a:effectLst/>
                <a:latin typeface="Times" pitchFamily="2" charset="0"/>
              </a:rPr>
              <a:t>в</a:t>
            </a:r>
            <a:r>
              <a:rPr lang="en-US" sz="1700" b="0" i="0" u="none" strike="noStrike" dirty="0">
                <a:solidFill>
                  <a:schemeClr val="bg1"/>
                </a:solidFill>
                <a:effectLst/>
                <a:latin typeface="Times" pitchFamily="2" charset="0"/>
              </a:rPr>
              <a:t> </a:t>
            </a:r>
            <a:r>
              <a:rPr lang="en-US" sz="1700" b="0" i="0" u="none" strike="noStrike" dirty="0" err="1">
                <a:solidFill>
                  <a:schemeClr val="bg1"/>
                </a:solidFill>
                <a:effectLst/>
                <a:latin typeface="Times" pitchFamily="2" charset="0"/>
              </a:rPr>
              <a:t>деловом</a:t>
            </a:r>
            <a:r>
              <a:rPr lang="en-US" sz="1700" b="0" i="0" u="none" strike="noStrike" dirty="0">
                <a:solidFill>
                  <a:schemeClr val="bg1"/>
                </a:solidFill>
                <a:effectLst/>
                <a:latin typeface="Times" pitchFamily="2" charset="0"/>
              </a:rPr>
              <a:t> </a:t>
            </a:r>
            <a:r>
              <a:rPr lang="en-US" sz="1700" b="0" i="0" u="none" strike="noStrike" dirty="0" err="1">
                <a:solidFill>
                  <a:schemeClr val="bg1"/>
                </a:solidFill>
                <a:effectLst/>
                <a:latin typeface="Times" pitchFamily="2" charset="0"/>
              </a:rPr>
              <a:t>общении</a:t>
            </a:r>
            <a:r>
              <a:rPr lang="en-US" sz="1700" b="0" i="0" u="none" strike="noStrike" dirty="0">
                <a:solidFill>
                  <a:schemeClr val="bg1"/>
                </a:solidFill>
                <a:effectLst/>
                <a:latin typeface="Times" pitchFamily="2" charset="0"/>
              </a:rPr>
              <a:t> – </a:t>
            </a:r>
            <a:r>
              <a:rPr lang="en-US" sz="1700" b="0" i="0" u="none" strike="noStrike" dirty="0" err="1">
                <a:solidFill>
                  <a:schemeClr val="bg1"/>
                </a:solidFill>
                <a:effectLst/>
                <a:latin typeface="Times" pitchFamily="2" charset="0"/>
              </a:rPr>
              <a:t>это</a:t>
            </a:r>
            <a:r>
              <a:rPr lang="en-US" sz="1700" b="0" i="0" u="none" strike="noStrike" dirty="0">
                <a:solidFill>
                  <a:schemeClr val="bg1"/>
                </a:solidFill>
                <a:effectLst/>
                <a:latin typeface="Times" pitchFamily="2" charset="0"/>
              </a:rPr>
              <a:t> </a:t>
            </a:r>
            <a:r>
              <a:rPr lang="en-US" sz="1700" b="0" i="0" u="none" strike="noStrike" dirty="0" err="1">
                <a:solidFill>
                  <a:schemeClr val="bg1"/>
                </a:solidFill>
                <a:effectLst/>
                <a:latin typeface="Times" pitchFamily="2" charset="0"/>
              </a:rPr>
              <a:t>система</a:t>
            </a:r>
            <a:r>
              <a:rPr lang="en-US" sz="1700" b="0" i="0" u="none" strike="noStrike" dirty="0">
                <a:solidFill>
                  <a:schemeClr val="bg1"/>
                </a:solidFill>
                <a:effectLst/>
                <a:latin typeface="Times" pitchFamily="2" charset="0"/>
              </a:rPr>
              <a:t> </a:t>
            </a:r>
            <a:r>
              <a:rPr lang="en-US" sz="1700" b="0" i="0" u="none" strike="noStrike" dirty="0" err="1">
                <a:solidFill>
                  <a:schemeClr val="bg1"/>
                </a:solidFill>
                <a:effectLst/>
                <a:latin typeface="Times" pitchFamily="2" charset="0"/>
              </a:rPr>
              <a:t>общепринятых</a:t>
            </a:r>
            <a:r>
              <a:rPr lang="en-US" sz="1700" b="0" i="0" u="none" strike="noStrike" dirty="0">
                <a:solidFill>
                  <a:schemeClr val="bg1"/>
                </a:solidFill>
                <a:effectLst/>
                <a:latin typeface="Times" pitchFamily="2" charset="0"/>
              </a:rPr>
              <a:t> </a:t>
            </a:r>
            <a:r>
              <a:rPr lang="en-US" sz="1700" b="0" i="0" u="none" strike="noStrike" dirty="0" err="1">
                <a:solidFill>
                  <a:schemeClr val="bg1"/>
                </a:solidFill>
                <a:effectLst/>
                <a:latin typeface="Times" pitchFamily="2" charset="0"/>
              </a:rPr>
              <a:t>правил</a:t>
            </a:r>
            <a:r>
              <a:rPr lang="en-US" sz="1700" b="0" i="0" u="none" strike="noStrike" dirty="0">
                <a:solidFill>
                  <a:schemeClr val="bg1"/>
                </a:solidFill>
                <a:effectLst/>
                <a:latin typeface="Times" pitchFamily="2" charset="0"/>
              </a:rPr>
              <a:t>, </a:t>
            </a:r>
            <a:r>
              <a:rPr lang="en-US" sz="1700" b="0" i="0" u="none" strike="noStrike" dirty="0" err="1">
                <a:solidFill>
                  <a:schemeClr val="bg1"/>
                </a:solidFill>
                <a:effectLst/>
                <a:latin typeface="Times" pitchFamily="2" charset="0"/>
              </a:rPr>
              <a:t>норм</a:t>
            </a:r>
            <a:r>
              <a:rPr lang="en-US" sz="1700" b="0" i="0" u="none" strike="noStrike" dirty="0">
                <a:solidFill>
                  <a:schemeClr val="bg1"/>
                </a:solidFill>
                <a:effectLst/>
                <a:latin typeface="Times" pitchFamily="2" charset="0"/>
              </a:rPr>
              <a:t> </a:t>
            </a:r>
            <a:r>
              <a:rPr lang="en-US" sz="1700" b="0" i="0" u="none" strike="noStrike" dirty="0" err="1">
                <a:solidFill>
                  <a:schemeClr val="bg1"/>
                </a:solidFill>
                <a:effectLst/>
                <a:latin typeface="Times" pitchFamily="2" charset="0"/>
              </a:rPr>
              <a:t>и</a:t>
            </a:r>
            <a:r>
              <a:rPr lang="en-US" sz="1700" b="0" i="0" u="none" strike="noStrike" dirty="0">
                <a:solidFill>
                  <a:schemeClr val="bg1"/>
                </a:solidFill>
                <a:effectLst/>
                <a:latin typeface="Times" pitchFamily="2" charset="0"/>
              </a:rPr>
              <a:t> </a:t>
            </a:r>
            <a:r>
              <a:rPr lang="en-US" sz="1700" b="0" i="0" u="none" strike="noStrike" dirty="0" err="1">
                <a:solidFill>
                  <a:schemeClr val="bg1"/>
                </a:solidFill>
                <a:effectLst/>
                <a:latin typeface="Times" pitchFamily="2" charset="0"/>
              </a:rPr>
              <a:t>речевых</a:t>
            </a:r>
            <a:r>
              <a:rPr lang="en-US" sz="1700" b="0" i="0" u="none" strike="noStrike" dirty="0">
                <a:solidFill>
                  <a:schemeClr val="bg1"/>
                </a:solidFill>
                <a:effectLst/>
                <a:latin typeface="Times" pitchFamily="2" charset="0"/>
              </a:rPr>
              <a:t> </a:t>
            </a:r>
            <a:r>
              <a:rPr lang="en-US" sz="1700" b="0" i="0" u="none" strike="noStrike" dirty="0" err="1">
                <a:solidFill>
                  <a:schemeClr val="bg1"/>
                </a:solidFill>
                <a:effectLst/>
                <a:latin typeface="Times" pitchFamily="2" charset="0"/>
              </a:rPr>
              <a:t>формул</a:t>
            </a:r>
            <a:r>
              <a:rPr lang="en-US" sz="1700" b="0" i="0" u="none" strike="noStrike" dirty="0">
                <a:solidFill>
                  <a:schemeClr val="bg1"/>
                </a:solidFill>
                <a:effectLst/>
                <a:latin typeface="Times" pitchFamily="2" charset="0"/>
              </a:rPr>
              <a:t>, </a:t>
            </a:r>
            <a:r>
              <a:rPr lang="en-US" sz="1700" b="0" i="0" u="none" strike="noStrike" dirty="0" err="1">
                <a:solidFill>
                  <a:schemeClr val="bg1"/>
                </a:solidFill>
                <a:effectLst/>
                <a:latin typeface="Times" pitchFamily="2" charset="0"/>
              </a:rPr>
              <a:t>которые</a:t>
            </a:r>
            <a:r>
              <a:rPr lang="en-US" sz="1700" b="0" i="0" u="none" strike="noStrike" dirty="0">
                <a:solidFill>
                  <a:schemeClr val="bg1"/>
                </a:solidFill>
                <a:effectLst/>
                <a:latin typeface="Times" pitchFamily="2" charset="0"/>
              </a:rPr>
              <a:t> </a:t>
            </a:r>
            <a:r>
              <a:rPr lang="en-US" sz="1700" b="0" i="0" u="none" strike="noStrike" dirty="0" err="1">
                <a:solidFill>
                  <a:schemeClr val="bg1"/>
                </a:solidFill>
                <a:effectLst/>
                <a:latin typeface="Times" pitchFamily="2" charset="0"/>
              </a:rPr>
              <a:t>используются</a:t>
            </a:r>
            <a:r>
              <a:rPr lang="en-US" sz="1700" b="0" i="0" u="none" strike="noStrike" dirty="0">
                <a:solidFill>
                  <a:schemeClr val="bg1"/>
                </a:solidFill>
                <a:effectLst/>
                <a:latin typeface="Times" pitchFamily="2" charset="0"/>
              </a:rPr>
              <a:t> </a:t>
            </a:r>
            <a:r>
              <a:rPr lang="en-US" sz="1700" b="0" i="0" u="none" strike="noStrike" dirty="0" err="1">
                <a:solidFill>
                  <a:schemeClr val="bg1"/>
                </a:solidFill>
                <a:effectLst/>
                <a:latin typeface="Times" pitchFamily="2" charset="0"/>
              </a:rPr>
              <a:t>в</a:t>
            </a:r>
            <a:r>
              <a:rPr lang="en-US" sz="1700" b="0" i="0" u="none" strike="noStrike" dirty="0">
                <a:solidFill>
                  <a:schemeClr val="bg1"/>
                </a:solidFill>
                <a:effectLst/>
                <a:latin typeface="Times" pitchFamily="2" charset="0"/>
              </a:rPr>
              <a:t> </a:t>
            </a:r>
            <a:r>
              <a:rPr lang="en-US" sz="1700" b="0" i="0" u="none" strike="noStrike" dirty="0" err="1">
                <a:solidFill>
                  <a:schemeClr val="bg1"/>
                </a:solidFill>
                <a:effectLst/>
                <a:latin typeface="Times" pitchFamily="2" charset="0"/>
              </a:rPr>
              <a:t>процессе</a:t>
            </a:r>
            <a:r>
              <a:rPr lang="en-US" sz="1700" b="0" i="0" u="none" strike="noStrike" dirty="0">
                <a:solidFill>
                  <a:schemeClr val="bg1"/>
                </a:solidFill>
                <a:effectLst/>
                <a:latin typeface="Times" pitchFamily="2" charset="0"/>
              </a:rPr>
              <a:t> </a:t>
            </a:r>
            <a:r>
              <a:rPr lang="en-US" sz="1700" b="0" i="0" u="none" strike="noStrike" dirty="0" err="1">
                <a:solidFill>
                  <a:schemeClr val="bg1"/>
                </a:solidFill>
                <a:effectLst/>
                <a:latin typeface="Times" pitchFamily="2" charset="0"/>
              </a:rPr>
              <a:t>деловой</a:t>
            </a:r>
            <a:r>
              <a:rPr lang="en-US" sz="1700" b="0" i="0" u="none" strike="noStrike" dirty="0">
                <a:solidFill>
                  <a:schemeClr val="bg1"/>
                </a:solidFill>
                <a:effectLst/>
                <a:latin typeface="Times" pitchFamily="2" charset="0"/>
              </a:rPr>
              <a:t> </a:t>
            </a:r>
            <a:r>
              <a:rPr lang="en-US" sz="1700" b="0" i="0" u="none" strike="noStrike" dirty="0" err="1">
                <a:solidFill>
                  <a:schemeClr val="bg1"/>
                </a:solidFill>
                <a:effectLst/>
                <a:latin typeface="Times" pitchFamily="2" charset="0"/>
              </a:rPr>
              <a:t>коммуникации</a:t>
            </a:r>
            <a:r>
              <a:rPr lang="en-US" sz="1700" b="0" i="0" u="none" strike="noStrike" dirty="0">
                <a:solidFill>
                  <a:schemeClr val="bg1"/>
                </a:solidFill>
                <a:effectLst/>
                <a:latin typeface="Times" pitchFamily="2" charset="0"/>
              </a:rPr>
              <a:t>. </a:t>
            </a:r>
          </a:p>
          <a:p>
            <a:pPr marL="285750" indent="-285750" algn="just">
              <a:lnSpc>
                <a:spcPct val="120000"/>
              </a:lnSpc>
              <a:spcAft>
                <a:spcPts val="600"/>
              </a:spcAft>
              <a:buSzPct val="85000"/>
              <a:buFont typeface="Arial" panose="020B0604020202020204" pitchFamily="34" charset="0"/>
              <a:buChar char="•"/>
            </a:pPr>
            <a:r>
              <a:rPr lang="en-US" sz="1700" b="0" i="0" u="none" strike="noStrike" dirty="0" err="1">
                <a:solidFill>
                  <a:schemeClr val="bg1"/>
                </a:solidFill>
                <a:effectLst/>
                <a:latin typeface="Times" pitchFamily="2" charset="0"/>
              </a:rPr>
              <a:t>Соблюдение</a:t>
            </a:r>
            <a:r>
              <a:rPr lang="en-US" sz="1700" b="0" i="0" u="none" strike="noStrike" dirty="0">
                <a:solidFill>
                  <a:schemeClr val="bg1"/>
                </a:solidFill>
                <a:effectLst/>
                <a:latin typeface="Times" pitchFamily="2" charset="0"/>
              </a:rPr>
              <a:t> </a:t>
            </a:r>
            <a:r>
              <a:rPr lang="en-US" sz="1700" b="0" i="0" u="none" strike="noStrike" dirty="0" err="1">
                <a:solidFill>
                  <a:schemeClr val="bg1"/>
                </a:solidFill>
                <a:effectLst/>
                <a:latin typeface="Times" pitchFamily="2" charset="0"/>
              </a:rPr>
              <a:t>речевого</a:t>
            </a:r>
            <a:r>
              <a:rPr lang="en-US" sz="1700" b="0" i="0" u="none" strike="noStrike" dirty="0">
                <a:solidFill>
                  <a:schemeClr val="bg1"/>
                </a:solidFill>
                <a:effectLst/>
                <a:latin typeface="Times" pitchFamily="2" charset="0"/>
              </a:rPr>
              <a:t> </a:t>
            </a:r>
            <a:r>
              <a:rPr lang="en-US" sz="1700" b="0" i="0" u="none" strike="noStrike" dirty="0" err="1">
                <a:solidFill>
                  <a:schemeClr val="bg1"/>
                </a:solidFill>
                <a:effectLst/>
                <a:latin typeface="Times" pitchFamily="2" charset="0"/>
              </a:rPr>
              <a:t>этикета</a:t>
            </a:r>
            <a:r>
              <a:rPr lang="en-US" sz="1700" b="0" i="0" u="none" strike="noStrike" dirty="0">
                <a:solidFill>
                  <a:schemeClr val="bg1"/>
                </a:solidFill>
                <a:effectLst/>
                <a:latin typeface="Times" pitchFamily="2" charset="0"/>
              </a:rPr>
              <a:t> </a:t>
            </a:r>
            <a:r>
              <a:rPr lang="en-US" sz="1700" b="0" i="0" u="none" strike="noStrike" dirty="0" err="1">
                <a:solidFill>
                  <a:schemeClr val="bg1"/>
                </a:solidFill>
                <a:effectLst/>
                <a:latin typeface="Times" pitchFamily="2" charset="0"/>
              </a:rPr>
              <a:t>помогает</a:t>
            </a:r>
            <a:r>
              <a:rPr lang="en-US" sz="1700" b="0" i="0" u="none" strike="noStrike" dirty="0">
                <a:solidFill>
                  <a:schemeClr val="bg1"/>
                </a:solidFill>
                <a:effectLst/>
                <a:latin typeface="Times" pitchFamily="2" charset="0"/>
              </a:rPr>
              <a:t> </a:t>
            </a:r>
            <a:r>
              <a:rPr lang="en-US" sz="1700" b="0" i="0" u="none" strike="noStrike" dirty="0" err="1">
                <a:solidFill>
                  <a:schemeClr val="bg1"/>
                </a:solidFill>
                <a:effectLst/>
                <a:latin typeface="Times" pitchFamily="2" charset="0"/>
              </a:rPr>
              <a:t>создать</a:t>
            </a:r>
            <a:r>
              <a:rPr lang="en-US" sz="1700" b="0" i="0" u="none" strike="noStrike" dirty="0">
                <a:solidFill>
                  <a:schemeClr val="bg1"/>
                </a:solidFill>
                <a:effectLst/>
                <a:latin typeface="Times" pitchFamily="2" charset="0"/>
              </a:rPr>
              <a:t> </a:t>
            </a:r>
            <a:r>
              <a:rPr lang="en-US" sz="1700" b="0" i="0" u="none" strike="noStrike" dirty="0" err="1">
                <a:solidFill>
                  <a:schemeClr val="bg1"/>
                </a:solidFill>
                <a:effectLst/>
                <a:latin typeface="Times" pitchFamily="2" charset="0"/>
              </a:rPr>
              <a:t>атмосферу</a:t>
            </a:r>
            <a:r>
              <a:rPr lang="en-US" sz="1700" b="0" i="0" u="none" strike="noStrike" dirty="0">
                <a:solidFill>
                  <a:schemeClr val="bg1"/>
                </a:solidFill>
                <a:effectLst/>
                <a:latin typeface="Times" pitchFamily="2" charset="0"/>
              </a:rPr>
              <a:t> </a:t>
            </a:r>
            <a:r>
              <a:rPr lang="en-US" sz="1700" b="0" i="0" u="none" strike="noStrike" dirty="0" err="1">
                <a:solidFill>
                  <a:schemeClr val="bg1"/>
                </a:solidFill>
                <a:effectLst/>
                <a:latin typeface="Times" pitchFamily="2" charset="0"/>
              </a:rPr>
              <a:t>доверия</a:t>
            </a:r>
            <a:r>
              <a:rPr lang="en-US" sz="1700" b="0" i="0" u="none" strike="noStrike" dirty="0">
                <a:solidFill>
                  <a:schemeClr val="bg1"/>
                </a:solidFill>
                <a:effectLst/>
                <a:latin typeface="Times" pitchFamily="2" charset="0"/>
              </a:rPr>
              <a:t> </a:t>
            </a:r>
            <a:r>
              <a:rPr lang="en-US" sz="1700" b="0" i="0" u="none" strike="noStrike" dirty="0" err="1">
                <a:solidFill>
                  <a:schemeClr val="bg1"/>
                </a:solidFill>
                <a:effectLst/>
                <a:latin typeface="Times" pitchFamily="2" charset="0"/>
              </a:rPr>
              <a:t>и</a:t>
            </a:r>
            <a:r>
              <a:rPr lang="en-US" sz="1700" b="0" i="0" u="none" strike="noStrike" dirty="0">
                <a:solidFill>
                  <a:schemeClr val="bg1"/>
                </a:solidFill>
                <a:effectLst/>
                <a:latin typeface="Times" pitchFamily="2" charset="0"/>
              </a:rPr>
              <a:t> </a:t>
            </a:r>
            <a:r>
              <a:rPr lang="en-US" sz="1700" b="0" i="0" u="none" strike="noStrike" dirty="0" err="1">
                <a:solidFill>
                  <a:schemeClr val="bg1"/>
                </a:solidFill>
                <a:effectLst/>
                <a:latin typeface="Times" pitchFamily="2" charset="0"/>
              </a:rPr>
              <a:t>взаимопонимания</a:t>
            </a:r>
            <a:r>
              <a:rPr lang="en-US" sz="1700" b="0" i="0" u="none" strike="noStrike" dirty="0">
                <a:solidFill>
                  <a:schemeClr val="bg1"/>
                </a:solidFill>
                <a:effectLst/>
                <a:latin typeface="Times" pitchFamily="2" charset="0"/>
              </a:rPr>
              <a:t>, </a:t>
            </a:r>
            <a:r>
              <a:rPr lang="en-US" sz="1700" b="0" i="0" u="none" strike="noStrike" dirty="0" err="1">
                <a:solidFill>
                  <a:schemeClr val="bg1"/>
                </a:solidFill>
                <a:effectLst/>
                <a:latin typeface="Times" pitchFamily="2" charset="0"/>
              </a:rPr>
              <a:t>а</a:t>
            </a:r>
            <a:r>
              <a:rPr lang="en-US" sz="1700" b="0" i="0" u="none" strike="noStrike" dirty="0">
                <a:solidFill>
                  <a:schemeClr val="bg1"/>
                </a:solidFill>
                <a:effectLst/>
                <a:latin typeface="Times" pitchFamily="2" charset="0"/>
              </a:rPr>
              <a:t> </a:t>
            </a:r>
            <a:r>
              <a:rPr lang="en-US" sz="1700" b="0" i="0" u="none" strike="noStrike" dirty="0" err="1">
                <a:solidFill>
                  <a:schemeClr val="bg1"/>
                </a:solidFill>
                <a:effectLst/>
                <a:latin typeface="Times" pitchFamily="2" charset="0"/>
              </a:rPr>
              <a:t>также</a:t>
            </a:r>
            <a:r>
              <a:rPr lang="en-US" sz="1700" b="0" i="0" u="none" strike="noStrike" dirty="0">
                <a:solidFill>
                  <a:schemeClr val="bg1"/>
                </a:solidFill>
                <a:effectLst/>
                <a:latin typeface="Times" pitchFamily="2" charset="0"/>
              </a:rPr>
              <a:t> </a:t>
            </a:r>
            <a:r>
              <a:rPr lang="en-US" sz="1700" b="0" i="0" u="none" strike="noStrike" dirty="0" err="1">
                <a:solidFill>
                  <a:schemeClr val="bg1"/>
                </a:solidFill>
                <a:effectLst/>
                <a:latin typeface="Times" pitchFamily="2" charset="0"/>
              </a:rPr>
              <a:t>повысить</a:t>
            </a:r>
            <a:r>
              <a:rPr lang="en-US" sz="1700" b="0" i="0" u="none" strike="noStrike" dirty="0">
                <a:solidFill>
                  <a:schemeClr val="bg1"/>
                </a:solidFill>
                <a:effectLst/>
                <a:latin typeface="Times" pitchFamily="2" charset="0"/>
              </a:rPr>
              <a:t> </a:t>
            </a:r>
            <a:r>
              <a:rPr lang="en-US" sz="1700" b="0" i="0" u="none" strike="noStrike" dirty="0" err="1">
                <a:solidFill>
                  <a:schemeClr val="bg1"/>
                </a:solidFill>
                <a:effectLst/>
                <a:latin typeface="Times" pitchFamily="2" charset="0"/>
              </a:rPr>
              <a:t>эффективность</a:t>
            </a:r>
            <a:r>
              <a:rPr lang="en-US" sz="1700" b="0" i="0" u="none" strike="noStrike" dirty="0">
                <a:solidFill>
                  <a:schemeClr val="bg1"/>
                </a:solidFill>
                <a:effectLst/>
                <a:latin typeface="Times" pitchFamily="2" charset="0"/>
              </a:rPr>
              <a:t> </a:t>
            </a:r>
            <a:r>
              <a:rPr lang="en-US" sz="1700" b="0" i="0" u="none" strike="noStrike" dirty="0" err="1">
                <a:solidFill>
                  <a:schemeClr val="bg1"/>
                </a:solidFill>
                <a:effectLst/>
                <a:latin typeface="Times" pitchFamily="2" charset="0"/>
              </a:rPr>
              <a:t>деловых</a:t>
            </a:r>
            <a:r>
              <a:rPr lang="en-US" sz="1700" b="0" i="0" u="none" strike="noStrike" dirty="0">
                <a:solidFill>
                  <a:schemeClr val="bg1"/>
                </a:solidFill>
                <a:effectLst/>
                <a:latin typeface="Times" pitchFamily="2" charset="0"/>
              </a:rPr>
              <a:t> </a:t>
            </a:r>
            <a:r>
              <a:rPr lang="en-US" sz="1700" b="0" i="0" u="none" strike="noStrike" dirty="0" err="1">
                <a:solidFill>
                  <a:schemeClr val="bg1"/>
                </a:solidFill>
                <a:effectLst/>
                <a:latin typeface="Times" pitchFamily="2" charset="0"/>
              </a:rPr>
              <a:t>отношений</a:t>
            </a:r>
            <a:r>
              <a:rPr lang="en-US" sz="1700" b="0" i="0" u="none" strike="noStrike" dirty="0">
                <a:solidFill>
                  <a:schemeClr val="bg1"/>
                </a:solidFill>
                <a:effectLst/>
                <a:latin typeface="Times" pitchFamily="2" charset="0"/>
              </a:rPr>
              <a:t>.</a:t>
            </a:r>
          </a:p>
          <a:p>
            <a:pPr marL="285750" indent="-285750" algn="just">
              <a:lnSpc>
                <a:spcPct val="120000"/>
              </a:lnSpc>
              <a:spcAft>
                <a:spcPts val="600"/>
              </a:spcAft>
              <a:buSzPct val="85000"/>
              <a:buFont typeface="Arial" panose="020B0604020202020204" pitchFamily="34" charset="0"/>
              <a:buChar char="•"/>
            </a:pPr>
            <a:r>
              <a:rPr lang="en-US" sz="1700" kern="100" dirty="0" err="1">
                <a:solidFill>
                  <a:schemeClr val="bg1"/>
                </a:solidFill>
                <a:effectLst/>
                <a:latin typeface="Times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На</a:t>
            </a:r>
            <a:r>
              <a:rPr lang="en-US" sz="1700" kern="100" dirty="0">
                <a:solidFill>
                  <a:schemeClr val="bg1"/>
                </a:solidFill>
                <a:effectLst/>
                <a:latin typeface="Times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700" kern="100" dirty="0" err="1">
                <a:solidFill>
                  <a:schemeClr val="bg1"/>
                </a:solidFill>
                <a:effectLst/>
                <a:latin typeface="Times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основе</a:t>
            </a:r>
            <a:r>
              <a:rPr lang="en-US" sz="1700" kern="100" dirty="0">
                <a:solidFill>
                  <a:schemeClr val="bg1"/>
                </a:solidFill>
                <a:effectLst/>
                <a:latin typeface="Times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700" kern="100" dirty="0" err="1">
                <a:solidFill>
                  <a:schemeClr val="bg1"/>
                </a:solidFill>
                <a:effectLst/>
                <a:latin typeface="Times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деловой</a:t>
            </a:r>
            <a:r>
              <a:rPr lang="en-US" sz="1700" kern="100" dirty="0">
                <a:solidFill>
                  <a:schemeClr val="bg1"/>
                </a:solidFill>
                <a:effectLst/>
                <a:latin typeface="Times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700" kern="100" dirty="0" err="1">
                <a:solidFill>
                  <a:schemeClr val="bg1"/>
                </a:solidFill>
                <a:effectLst/>
                <a:latin typeface="Times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речевой</a:t>
            </a:r>
            <a:r>
              <a:rPr lang="en-US" sz="1700" kern="100" dirty="0">
                <a:solidFill>
                  <a:schemeClr val="bg1"/>
                </a:solidFill>
                <a:effectLst/>
                <a:latin typeface="Times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700" kern="100" dirty="0" err="1">
                <a:solidFill>
                  <a:schemeClr val="bg1"/>
                </a:solidFill>
                <a:effectLst/>
                <a:latin typeface="Times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этики</a:t>
            </a:r>
            <a:r>
              <a:rPr lang="en-US" sz="1700" kern="100" dirty="0">
                <a:solidFill>
                  <a:schemeClr val="bg1"/>
                </a:solidFill>
                <a:effectLst/>
                <a:latin typeface="Times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700" kern="100" dirty="0" err="1">
                <a:solidFill>
                  <a:schemeClr val="bg1"/>
                </a:solidFill>
                <a:effectLst/>
                <a:latin typeface="Times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строится</a:t>
            </a:r>
            <a:r>
              <a:rPr lang="en-US" sz="1700" kern="100" dirty="0">
                <a:solidFill>
                  <a:schemeClr val="bg1"/>
                </a:solidFill>
                <a:effectLst/>
                <a:latin typeface="Times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700" kern="100" dirty="0" err="1">
                <a:solidFill>
                  <a:schemeClr val="bg1"/>
                </a:solidFill>
                <a:effectLst/>
                <a:latin typeface="Times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взаимодействие</a:t>
            </a:r>
            <a:r>
              <a:rPr lang="en-US" sz="1700" kern="100" dirty="0">
                <a:solidFill>
                  <a:schemeClr val="bg1"/>
                </a:solidFill>
                <a:effectLst/>
                <a:latin typeface="Times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700" kern="100" dirty="0" err="1">
                <a:solidFill>
                  <a:schemeClr val="bg1"/>
                </a:solidFill>
                <a:effectLst/>
                <a:latin typeface="Times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руководителей</a:t>
            </a:r>
            <a:r>
              <a:rPr lang="en-US" sz="1700" kern="100" dirty="0">
                <a:solidFill>
                  <a:schemeClr val="bg1"/>
                </a:solidFill>
                <a:effectLst/>
                <a:latin typeface="Times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700" kern="100" dirty="0" err="1">
                <a:solidFill>
                  <a:schemeClr val="bg1"/>
                </a:solidFill>
                <a:effectLst/>
                <a:latin typeface="Times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и</a:t>
            </a:r>
            <a:r>
              <a:rPr lang="en-US" sz="1700" kern="100" dirty="0">
                <a:solidFill>
                  <a:schemeClr val="bg1"/>
                </a:solidFill>
                <a:effectLst/>
                <a:latin typeface="Times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700" kern="100" dirty="0" err="1">
                <a:solidFill>
                  <a:schemeClr val="bg1"/>
                </a:solidFill>
                <a:effectLst/>
                <a:latin typeface="Times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подчиненных</a:t>
            </a:r>
            <a:r>
              <a:rPr lang="en-US" sz="1700" kern="100" dirty="0">
                <a:solidFill>
                  <a:schemeClr val="bg1"/>
                </a:solidFill>
                <a:effectLst/>
                <a:latin typeface="Times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1700" kern="100" dirty="0" err="1">
                <a:solidFill>
                  <a:schemeClr val="bg1"/>
                </a:solidFill>
                <a:effectLst/>
                <a:latin typeface="Times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менеджеров</a:t>
            </a:r>
            <a:r>
              <a:rPr lang="en-US" sz="1700" kern="100" dirty="0">
                <a:solidFill>
                  <a:schemeClr val="bg1"/>
                </a:solidFill>
                <a:effectLst/>
                <a:latin typeface="Times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700" kern="100" dirty="0" err="1">
                <a:solidFill>
                  <a:schemeClr val="bg1"/>
                </a:solidFill>
                <a:effectLst/>
                <a:latin typeface="Times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и</a:t>
            </a:r>
            <a:r>
              <a:rPr lang="en-US" sz="1700" kern="100" dirty="0">
                <a:solidFill>
                  <a:schemeClr val="bg1"/>
                </a:solidFill>
                <a:effectLst/>
                <a:latin typeface="Times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700" kern="100" dirty="0" err="1">
                <a:solidFill>
                  <a:schemeClr val="bg1"/>
                </a:solidFill>
                <a:effectLst/>
                <a:latin typeface="Times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клиентов</a:t>
            </a:r>
            <a:r>
              <a:rPr lang="en-US" sz="1700" kern="100" dirty="0">
                <a:solidFill>
                  <a:schemeClr val="bg1"/>
                </a:solidFill>
                <a:effectLst/>
                <a:latin typeface="Times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1700" kern="100" dirty="0" err="1">
                <a:solidFill>
                  <a:schemeClr val="bg1"/>
                </a:solidFill>
                <a:effectLst/>
                <a:latin typeface="Times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коллег</a:t>
            </a:r>
            <a:r>
              <a:rPr lang="en-US" sz="1700" kern="100" dirty="0">
                <a:solidFill>
                  <a:schemeClr val="bg1"/>
                </a:solidFill>
                <a:effectLst/>
                <a:latin typeface="Times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. </a:t>
            </a:r>
            <a:endParaRPr lang="cs-CZ" sz="1700" kern="100" dirty="0">
              <a:solidFill>
                <a:schemeClr val="bg1"/>
              </a:solidFill>
              <a:effectLst/>
              <a:latin typeface="Times" pitchFamily="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20000"/>
              </a:lnSpc>
              <a:spcAft>
                <a:spcPts val="600"/>
              </a:spcAft>
              <a:buSzPct val="85000"/>
              <a:buFont typeface="Arial" panose="020B0604020202020204" pitchFamily="34" charset="0"/>
              <a:buChar char="•"/>
            </a:pPr>
            <a:endParaRPr lang="en-US" sz="1700" b="0" i="0" u="none" strike="noStrike" dirty="0">
              <a:solidFill>
                <a:schemeClr val="bg1"/>
              </a:solidFill>
              <a:effectLst/>
            </a:endParaRPr>
          </a:p>
        </p:txBody>
      </p:sp>
      <p:pic>
        <p:nvPicPr>
          <p:cNvPr id="4" name="Zástupný obsah 3">
            <a:extLst>
              <a:ext uri="{FF2B5EF4-FFF2-40B4-BE49-F238E27FC236}">
                <a16:creationId xmlns:a16="http://schemas.microsoft.com/office/drawing/2014/main" id="{74CA9305-5E9F-8B60-0DF2-4B639F33AF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82667" y="1677219"/>
            <a:ext cx="3824845" cy="3069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341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6A027DD1-A31E-4BED-83B8-ED31F386F0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61C2FB6-1414-4D9D-BE7A-1FF2A7AAEC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61999" y="762000"/>
            <a:ext cx="10664151" cy="5334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7A312908-D30A-AD49-D6AB-E43E8CED0E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9566" y="1374753"/>
            <a:ext cx="4827799" cy="1034217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ru-RU" sz="2000" b="0" i="0" u="none" strike="noStrike" dirty="0">
                <a:solidFill>
                  <a:schemeClr val="bg1"/>
                </a:solidFill>
                <a:effectLst/>
                <a:latin typeface="Times" pitchFamily="2" charset="0"/>
              </a:rPr>
              <a:t>Функции речевого этикета</a:t>
            </a:r>
            <a:r>
              <a:rPr lang="de-DE" sz="2000" b="0" i="0" u="none" strike="noStrike" dirty="0">
                <a:solidFill>
                  <a:schemeClr val="bg1"/>
                </a:solidFill>
                <a:effectLst/>
                <a:latin typeface="Times" pitchFamily="2" charset="0"/>
              </a:rPr>
              <a:t>:</a:t>
            </a:r>
            <a:endParaRPr lang="cs-CZ" sz="2000" dirty="0">
              <a:solidFill>
                <a:schemeClr val="bg1"/>
              </a:solidFill>
              <a:latin typeface="Times" pitchFamily="2" charset="0"/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A5EDAF1-1302-CED0-66A9-2EA9126B1B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9566" y="2662484"/>
            <a:ext cx="4666434" cy="2774820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ru-RU" b="0" i="0" u="none" strike="noStrike" dirty="0">
                <a:solidFill>
                  <a:schemeClr val="bg1"/>
                </a:solidFill>
                <a:effectLst/>
                <a:latin typeface="Times" pitchFamily="2" charset="0"/>
              </a:rPr>
              <a:t>Создание благоприятной атмосферы для общения.</a:t>
            </a:r>
          </a:p>
          <a:p>
            <a:pPr>
              <a:lnSpc>
                <a:spcPct val="120000"/>
              </a:lnSpc>
            </a:pPr>
            <a:r>
              <a:rPr lang="ru-RU" b="0" i="0" u="none" strike="noStrike" dirty="0">
                <a:solidFill>
                  <a:schemeClr val="bg1"/>
                </a:solidFill>
                <a:effectLst/>
                <a:latin typeface="Times" pitchFamily="2" charset="0"/>
              </a:rPr>
              <a:t>Установление доверительных отношений.  с собеседником.</a:t>
            </a:r>
          </a:p>
          <a:p>
            <a:pPr>
              <a:lnSpc>
                <a:spcPct val="120000"/>
              </a:lnSpc>
            </a:pPr>
            <a:r>
              <a:rPr lang="ru-RU" b="0" i="0" u="none" strike="noStrike" dirty="0">
                <a:solidFill>
                  <a:schemeClr val="bg1"/>
                </a:solidFill>
                <a:effectLst/>
                <a:latin typeface="Times" pitchFamily="2" charset="0"/>
              </a:rPr>
              <a:t>Повышение эффективности деловых переговоров.</a:t>
            </a:r>
          </a:p>
          <a:p>
            <a:pPr>
              <a:lnSpc>
                <a:spcPct val="120000"/>
              </a:lnSpc>
            </a:pPr>
            <a:r>
              <a:rPr lang="ru-RU" b="0" i="0" u="none" strike="noStrike" dirty="0">
                <a:solidFill>
                  <a:schemeClr val="bg1"/>
                </a:solidFill>
                <a:effectLst/>
                <a:latin typeface="Times" pitchFamily="2" charset="0"/>
              </a:rPr>
              <a:t>Достижение желаемого результата. </a:t>
            </a:r>
            <a:endParaRPr lang="cs-CZ" dirty="0">
              <a:solidFill>
                <a:schemeClr val="bg1"/>
              </a:solidFill>
              <a:latin typeface="Times" pitchFamily="2" charset="0"/>
            </a:endParaRPr>
          </a:p>
        </p:txBody>
      </p:sp>
      <p:pic>
        <p:nvPicPr>
          <p:cNvPr id="4" name="Obrázek 3" descr="Obsah obrázku kresba, klipart, oblečení, skica&#10;&#10;Popis byl vytvořen automaticky">
            <a:extLst>
              <a:ext uri="{FF2B5EF4-FFF2-40B4-BE49-F238E27FC236}">
                <a16:creationId xmlns:a16="http://schemas.microsoft.com/office/drawing/2014/main" id="{B417D9A6-88D5-16B7-AE1C-9976EB4630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6917" y="2408970"/>
            <a:ext cx="3824845" cy="2450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1442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7B95A49-5061-DC7D-0D3F-42653C08AE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633" y="283445"/>
            <a:ext cx="9238434" cy="857559"/>
          </a:xfrm>
        </p:spPr>
        <p:txBody>
          <a:bodyPr/>
          <a:lstStyle/>
          <a:p>
            <a:r>
              <a:rPr lang="cs-CZ" sz="1800" kern="100" dirty="0" err="1">
                <a:effectLst/>
                <a:latin typeface="Times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Основные</a:t>
            </a:r>
            <a:r>
              <a:rPr lang="cs-CZ" sz="1800" kern="100" dirty="0">
                <a:effectLst/>
                <a:latin typeface="Times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cs-CZ" sz="1800" kern="100" dirty="0" err="1">
                <a:effectLst/>
                <a:latin typeface="Times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правила</a:t>
            </a:r>
            <a:r>
              <a:rPr lang="cs-CZ" sz="1800" kern="100" dirty="0">
                <a:effectLst/>
                <a:latin typeface="Times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cs-CZ" sz="1800" kern="100" dirty="0" err="1">
                <a:effectLst/>
                <a:latin typeface="Times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речевого</a:t>
            </a:r>
            <a:r>
              <a:rPr lang="cs-CZ" sz="1800" kern="100" dirty="0">
                <a:effectLst/>
                <a:latin typeface="Times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cs-CZ" sz="1800" kern="100" dirty="0" err="1">
                <a:effectLst/>
                <a:latin typeface="Times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этикет</a:t>
            </a:r>
            <a:r>
              <a:rPr lang="ru-RU" sz="1800" kern="100" dirty="0">
                <a:effectLst/>
                <a:latin typeface="Times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а:</a:t>
            </a:r>
            <a:endParaRPr lang="cs-CZ" dirty="0">
              <a:latin typeface="Times" pitchFamily="2" charset="0"/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ACB7DD6-05E5-EB64-CF90-44005048D2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633" y="1317511"/>
            <a:ext cx="10061283" cy="5406673"/>
          </a:xfrm>
        </p:spPr>
        <p:txBody>
          <a:bodyPr>
            <a:normAutofit fontScale="92500" lnSpcReduction="10000"/>
          </a:bodyPr>
          <a:lstStyle/>
          <a:p>
            <a:pPr marL="360000" indent="0">
              <a:lnSpc>
                <a:spcPct val="110000"/>
              </a:lnSpc>
              <a:spcBef>
                <a:spcPts val="600"/>
              </a:spcBef>
              <a:spcAft>
                <a:spcPts val="800"/>
              </a:spcAft>
              <a:buNone/>
            </a:pPr>
            <a:r>
              <a:rPr lang="cs-CZ" sz="1500" u="sng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Приветствие</a:t>
            </a:r>
            <a:r>
              <a:rPr lang="cs-CZ" sz="1500" u="sng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cs-CZ" sz="1500" u="sng" kern="100" dirty="0">
              <a:effectLst/>
              <a:latin typeface="Times" pitchFamily="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60000" lvl="1" indent="-285750">
              <a:lnSpc>
                <a:spcPct val="110000"/>
              </a:lnSpc>
              <a:spcBef>
                <a:spcPts val="600"/>
              </a:spcBef>
              <a:buSzPts val="1000"/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Здравствуйте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", "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Добрый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день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", "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Доброе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утро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", "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Добрый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вечер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".</a:t>
            </a:r>
            <a:endParaRPr lang="cs-CZ" sz="1500" b="0" kern="100" dirty="0">
              <a:effectLst/>
              <a:latin typeface="Times" pitchFamily="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60000" lvl="1" indent="-285750">
              <a:lnSpc>
                <a:spcPct val="100000"/>
              </a:lnSpc>
              <a:spcBef>
                <a:spcPts val="600"/>
              </a:spcBef>
              <a:buSzPts val="1000"/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рукопожатии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смотрите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собеседнику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глаза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улыбайтесь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cs-CZ" sz="1500" b="0" kern="100" dirty="0">
              <a:effectLst/>
              <a:latin typeface="Times" pitchFamily="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60000" lvl="1" indent="-285750">
              <a:lnSpc>
                <a:spcPct val="100000"/>
              </a:lnSpc>
              <a:spcBef>
                <a:spcPts val="600"/>
              </a:spcBef>
              <a:buSzPts val="1000"/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представлении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назовите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свое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имя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фамилию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должность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cs-CZ" sz="1500" b="0" kern="100" dirty="0">
              <a:latin typeface="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50" lvl="1">
              <a:lnSpc>
                <a:spcPct val="100000"/>
              </a:lnSpc>
              <a:spcBef>
                <a:spcPts val="600"/>
              </a:spcBef>
              <a:buSzPts val="1000"/>
              <a:tabLst>
                <a:tab pos="914400" algn="l"/>
              </a:tabLst>
            </a:pPr>
            <a:endParaRPr lang="cs-CZ" sz="1500" b="0" kern="100" dirty="0">
              <a:effectLst/>
              <a:latin typeface="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000" lvl="1">
              <a:lnSpc>
                <a:spcPct val="110000"/>
              </a:lnSpc>
              <a:spcBef>
                <a:spcPts val="600"/>
              </a:spcBef>
              <a:buSzPts val="1000"/>
              <a:tabLst>
                <a:tab pos="914400" algn="l"/>
              </a:tabLst>
            </a:pPr>
            <a:r>
              <a:rPr lang="cs-CZ" sz="1500" b="0" u="sng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Обращение</a:t>
            </a:r>
            <a:r>
              <a:rPr lang="cs-CZ" sz="1500" b="0" u="sng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cs-CZ" sz="1500" b="0" u="sng" kern="100" dirty="0">
              <a:effectLst/>
              <a:latin typeface="Times" pitchFamily="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245700" lvl="1" indent="-171450">
              <a:lnSpc>
                <a:spcPct val="110000"/>
              </a:lnSpc>
              <a:spcBef>
                <a:spcPts val="600"/>
              </a:spcBef>
              <a:buSzPts val="1000"/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деловой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среде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принято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использовать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официальное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обращение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"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".</a:t>
            </a:r>
            <a:endParaRPr lang="cs-CZ" sz="1500" b="0" kern="100" dirty="0">
              <a:effectLst/>
              <a:latin typeface="Times" pitchFamily="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245700" lvl="1" indent="-171450">
              <a:lnSpc>
                <a:spcPct val="100000"/>
              </a:lnSpc>
              <a:spcBef>
                <a:spcPts val="600"/>
              </a:spcBef>
              <a:buSzPts val="1000"/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коллегам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партнерам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следует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обращаться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имени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отчеству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cs-CZ" sz="1500" b="0" kern="100" dirty="0">
              <a:effectLst/>
              <a:latin typeface="Times" pitchFamily="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245700" lvl="1" indent="-171450">
              <a:lnSpc>
                <a:spcPct val="100000"/>
              </a:lnSpc>
              <a:spcBef>
                <a:spcPts val="600"/>
              </a:spcBef>
              <a:buSzPts val="1000"/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обращении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группе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людей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используйте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"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Уважаемые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коллеги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", "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Уважаемые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дамы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господа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".</a:t>
            </a:r>
            <a:endParaRPr lang="cs-CZ" sz="1500" b="0" kern="100" dirty="0">
              <a:effectLst/>
              <a:latin typeface="Times" pitchFamily="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60000">
              <a:lnSpc>
                <a:spcPct val="100000"/>
              </a:lnSpc>
              <a:spcBef>
                <a:spcPts val="600"/>
              </a:spcBef>
            </a:pPr>
            <a:endParaRPr lang="cs-CZ" sz="1500" kern="0" dirty="0">
              <a:effectLst/>
              <a:latin typeface="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00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cs-CZ" sz="1500" u="sng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Ведение</a:t>
            </a:r>
            <a:r>
              <a:rPr lang="cs-CZ" sz="1500" u="sng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u="sng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беседы</a:t>
            </a:r>
            <a:r>
              <a:rPr lang="cs-CZ" sz="1500" u="sng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cs-CZ" sz="1500" u="sng" kern="100" dirty="0">
              <a:effectLst/>
              <a:latin typeface="Times" pitchFamily="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245700" lvl="1" indent="-171450">
              <a:lnSpc>
                <a:spcPct val="120000"/>
              </a:lnSpc>
              <a:spcBef>
                <a:spcPts val="600"/>
              </a:spcBef>
              <a:buSzPts val="1000"/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Говорите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вежливо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корректно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уважительно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cs-CZ" sz="1500" b="0" kern="100" dirty="0">
              <a:effectLst/>
              <a:latin typeface="Times" pitchFamily="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245700" lvl="1" indent="-171450">
              <a:lnSpc>
                <a:spcPct val="100000"/>
              </a:lnSpc>
              <a:spcBef>
                <a:spcPts val="600"/>
              </a:spcBef>
              <a:buSzPts val="1000"/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Избегайте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жаргона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сленга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нецензурных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выражений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cs-CZ" sz="1500" b="0" kern="100" dirty="0">
              <a:effectLst/>
              <a:latin typeface="Times" pitchFamily="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245700" lvl="1" indent="-171450">
              <a:lnSpc>
                <a:spcPct val="100000"/>
              </a:lnSpc>
              <a:spcBef>
                <a:spcPts val="600"/>
              </a:spcBef>
              <a:buSzPts val="1000"/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перебивайте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собеседника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дайте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ему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возможность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высказаться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cs-CZ" sz="1500" b="0" kern="100" dirty="0">
              <a:effectLst/>
              <a:latin typeface="Times" pitchFamily="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245700" lvl="1" indent="-171450">
              <a:lnSpc>
                <a:spcPct val="100000"/>
              </a:lnSpc>
              <a:spcBef>
                <a:spcPts val="600"/>
              </a:spcBef>
              <a:buSzPts val="1000"/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Говорите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четко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ясно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лаконично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cs-CZ" sz="1500" b="0" kern="100" dirty="0">
              <a:effectLst/>
              <a:latin typeface="Times" pitchFamily="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85680" indent="0">
              <a:lnSpc>
                <a:spcPct val="100000"/>
              </a:lnSpc>
              <a:spcBef>
                <a:spcPts val="600"/>
              </a:spcBef>
              <a:buNone/>
            </a:pPr>
            <a:endParaRPr lang="cs-CZ" sz="1500" kern="0" dirty="0">
              <a:latin typeface="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00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500" u="sng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Прощание</a:t>
            </a:r>
            <a:r>
              <a:rPr lang="cs-CZ" sz="150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cs-CZ" sz="1500" kern="100" dirty="0">
              <a:effectLst/>
              <a:latin typeface="Times" pitchFamily="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245700" lvl="1" indent="-171450">
              <a:lnSpc>
                <a:spcPct val="100000"/>
              </a:lnSpc>
              <a:spcBef>
                <a:spcPts val="600"/>
              </a:spcBef>
              <a:buSzPts val="1000"/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cs-CZ" sz="1500" b="0" kern="0" dirty="0"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cs-CZ" sz="1500" b="0" kern="0" dirty="0" err="1"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свидания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", "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доброго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", "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встречи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".</a:t>
            </a:r>
            <a:r>
              <a:rPr lang="ru-RU" sz="1500" b="0" kern="0" dirty="0"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245700" lvl="1" indent="-171450">
              <a:lnSpc>
                <a:spcPct val="100000"/>
              </a:lnSpc>
              <a:spcBef>
                <a:spcPts val="600"/>
              </a:spcBef>
              <a:buSzPts val="1000"/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ru-RU" sz="1500" b="0" kern="0" dirty="0"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в</a:t>
            </a:r>
            <a:r>
              <a:rPr lang="cs-CZ" sz="1500" b="0" kern="0" dirty="0" err="1"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ы</a:t>
            </a:r>
            <a:r>
              <a:rPr lang="cs-CZ" sz="1500" b="0" kern="0" dirty="0"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уходите</a:t>
            </a:r>
            <a:r>
              <a:rPr lang="cs-CZ" sz="1500" b="0" kern="0" dirty="0"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раньше</a:t>
            </a:r>
            <a:r>
              <a:rPr lang="cs-CZ" sz="1500" b="0" kern="0" dirty="0"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собеседника</a:t>
            </a:r>
            <a:r>
              <a:rPr lang="cs-CZ" sz="1500" b="0" kern="0" dirty="0"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cs-CZ" sz="1500" b="0" kern="0" dirty="0" err="1"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извинитесь</a:t>
            </a:r>
            <a:r>
              <a:rPr lang="cs-CZ" sz="1500" b="0" kern="0" dirty="0"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cs-CZ" sz="1500" b="0" kern="0" dirty="0"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попрощайтесь</a:t>
            </a:r>
            <a:r>
              <a:rPr lang="cs-CZ" sz="1500" b="0" kern="0" dirty="0"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cs-CZ" sz="1500" b="0" kern="0" dirty="0"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ним</a:t>
            </a:r>
            <a:r>
              <a:rPr lang="cs-CZ" sz="1500" b="0" kern="0" dirty="0"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cs-CZ" sz="1500" b="0" kern="100" dirty="0">
              <a:effectLst/>
              <a:latin typeface="Times" pitchFamily="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cs-CZ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8E51089A-2693-93DB-F4C1-1CA1C22D86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3054" y="2725233"/>
            <a:ext cx="3055434" cy="3055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0860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DEC8D9C-4E57-5CD6-CD98-B309FA4D67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2142" y="156117"/>
            <a:ext cx="9238434" cy="857560"/>
          </a:xfrm>
        </p:spPr>
        <p:txBody>
          <a:bodyPr/>
          <a:lstStyle/>
          <a:p>
            <a:r>
              <a:rPr lang="cs-CZ" sz="1800" b="1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Принципы</a:t>
            </a:r>
            <a:r>
              <a:rPr lang="cs-CZ" sz="1800" b="1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800" b="1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речевого</a:t>
            </a:r>
            <a:r>
              <a:rPr lang="cs-CZ" sz="1800" b="1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800" b="1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этикета</a:t>
            </a:r>
            <a:r>
              <a:rPr lang="cs-CZ" sz="1800" kern="0" dirty="0"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8AADD61-2B33-5122-1E6C-2DAB31F552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9572" y="1315842"/>
            <a:ext cx="10166195" cy="5051504"/>
          </a:xfrm>
        </p:spPr>
        <p:txBody>
          <a:bodyPr>
            <a:noAutofit/>
          </a:bodyPr>
          <a:lstStyle/>
          <a:p>
            <a:pPr marL="360000" lvl="0" indent="0">
              <a:lnSpc>
                <a:spcPct val="100000"/>
              </a:lnSpc>
              <a:spcAft>
                <a:spcPts val="800"/>
              </a:spcAft>
              <a:buSzPts val="1000"/>
              <a:buNone/>
              <a:tabLst>
                <a:tab pos="457200" algn="l"/>
              </a:tabLst>
            </a:pPr>
            <a:r>
              <a:rPr lang="cs-CZ" sz="1500" u="sng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Вежливость</a:t>
            </a:r>
            <a:r>
              <a:rPr lang="cs-CZ" sz="1500" u="sng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cs-CZ" sz="1500" u="sng" kern="100" dirty="0">
              <a:effectLst/>
              <a:latin typeface="Times" pitchFamily="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60000" lvl="1" indent="-171450">
              <a:lnSpc>
                <a:spcPct val="100000"/>
              </a:lnSpc>
              <a:spcBef>
                <a:spcPts val="600"/>
              </a:spcBef>
              <a:buSzPts val="1000"/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Будьте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вежливы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всеми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независимо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их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социального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статуса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должности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возраста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cs-CZ" sz="1500" b="0" kern="100" dirty="0">
              <a:effectLst/>
              <a:latin typeface="Times" pitchFamily="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60000" lvl="1" indent="-171450">
              <a:lnSpc>
                <a:spcPct val="100000"/>
              </a:lnSpc>
              <a:spcBef>
                <a:spcPts val="600"/>
              </a:spcBef>
              <a:buSzPts val="1000"/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Используйте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вежливые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слова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выражения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"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пожалуйста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", "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спасибо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", "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извините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", "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будьте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любезны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".</a:t>
            </a:r>
            <a:endParaRPr lang="cs-CZ" sz="1500" b="0" kern="100" dirty="0">
              <a:latin typeface="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000" lvl="1" indent="-171450">
              <a:lnSpc>
                <a:spcPct val="100000"/>
              </a:lnSpc>
              <a:spcBef>
                <a:spcPts val="600"/>
              </a:spcBef>
              <a:buSzPts val="1000"/>
              <a:buFont typeface="Arial" panose="020B0604020202020204" pitchFamily="34" charset="0"/>
              <a:buChar char="•"/>
              <a:tabLst>
                <a:tab pos="914400" algn="l"/>
              </a:tabLst>
            </a:pPr>
            <a:endParaRPr lang="cs-CZ" sz="1500" kern="0" dirty="0">
              <a:effectLst/>
              <a:latin typeface="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000" lvl="0" indent="0">
              <a:lnSpc>
                <a:spcPct val="100000"/>
              </a:lnSpc>
              <a:spcAft>
                <a:spcPts val="800"/>
              </a:spcAft>
              <a:buSzPts val="1000"/>
              <a:buNone/>
              <a:tabLst>
                <a:tab pos="457200" algn="l"/>
              </a:tabLst>
            </a:pPr>
            <a:r>
              <a:rPr lang="cs-CZ" sz="1500" u="sng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Точность</a:t>
            </a:r>
            <a:r>
              <a:rPr lang="cs-CZ" sz="1500" u="sng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cs-CZ" sz="1500" u="sng" kern="100" dirty="0">
              <a:effectLst/>
              <a:latin typeface="Times" pitchFamily="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60000" lvl="1" indent="-171450">
              <a:lnSpc>
                <a:spcPct val="100000"/>
              </a:lnSpc>
              <a:spcBef>
                <a:spcPts val="600"/>
              </a:spcBef>
              <a:buSzPts val="1000"/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Говорите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точно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ясно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лаконично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cs-CZ" sz="1500" b="0" kern="100" dirty="0">
              <a:effectLst/>
              <a:latin typeface="Times" pitchFamily="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60000" lvl="1" indent="-171450">
              <a:lnSpc>
                <a:spcPct val="110000"/>
              </a:lnSpc>
              <a:spcBef>
                <a:spcPts val="600"/>
              </a:spcBef>
              <a:buSzPts val="1000"/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Избегайте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двусмысленности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неточных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выражений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cs-CZ" sz="1500" b="0" kern="100" dirty="0">
              <a:latin typeface="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000" lvl="1" indent="-171450">
              <a:lnSpc>
                <a:spcPct val="110000"/>
              </a:lnSpc>
              <a:spcBef>
                <a:spcPts val="600"/>
              </a:spcBef>
              <a:buSzPts val="1000"/>
              <a:buFont typeface="Arial" panose="020B0604020202020204" pitchFamily="34" charset="0"/>
              <a:buChar char="•"/>
              <a:tabLst>
                <a:tab pos="914400" algn="l"/>
              </a:tabLst>
            </a:pPr>
            <a:endParaRPr lang="cs-CZ" sz="1500" kern="0" dirty="0">
              <a:effectLst/>
              <a:latin typeface="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000" lvl="0" indent="0">
              <a:lnSpc>
                <a:spcPct val="100000"/>
              </a:lnSpc>
              <a:spcAft>
                <a:spcPts val="800"/>
              </a:spcAft>
              <a:buSzPts val="1000"/>
              <a:buNone/>
              <a:tabLst>
                <a:tab pos="457200" algn="l"/>
              </a:tabLst>
            </a:pPr>
            <a:r>
              <a:rPr lang="cs-CZ" sz="1500" u="sng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Корректность</a:t>
            </a:r>
            <a:r>
              <a:rPr lang="cs-CZ" sz="1500" u="sng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cs-CZ" sz="1500" u="sng" kern="100" dirty="0">
              <a:effectLst/>
              <a:latin typeface="Times" pitchFamily="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60000" lvl="1" indent="-171450">
              <a:lnSpc>
                <a:spcPct val="100000"/>
              </a:lnSpc>
              <a:spcBef>
                <a:spcPts val="600"/>
              </a:spcBef>
              <a:buSzPts val="1000"/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Будьте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корректны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своих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высказываниях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cs-CZ" sz="1500" b="0" kern="100" dirty="0">
              <a:effectLst/>
              <a:latin typeface="Times" pitchFamily="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60000" lvl="1" indent="-171450">
              <a:lnSpc>
                <a:spcPct val="110000"/>
              </a:lnSpc>
              <a:spcBef>
                <a:spcPts val="600"/>
              </a:spcBef>
              <a:buSzPts val="1000"/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Избегайте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оскорблений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грубости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нецензурных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выражений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cs-CZ" sz="1500" b="0" kern="100" dirty="0">
              <a:latin typeface="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8550" lvl="1">
              <a:lnSpc>
                <a:spcPct val="110000"/>
              </a:lnSpc>
              <a:spcBef>
                <a:spcPts val="600"/>
              </a:spcBef>
              <a:buSzPts val="1000"/>
              <a:tabLst>
                <a:tab pos="914400" algn="l"/>
              </a:tabLst>
            </a:pPr>
            <a:endParaRPr lang="cs-CZ" sz="1500" kern="0" dirty="0">
              <a:effectLst/>
              <a:latin typeface="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000" lvl="0" indent="0">
              <a:lnSpc>
                <a:spcPct val="100000"/>
              </a:lnSpc>
              <a:spcAft>
                <a:spcPts val="800"/>
              </a:spcAft>
              <a:buSzPts val="1000"/>
              <a:buNone/>
              <a:tabLst>
                <a:tab pos="457200" algn="l"/>
              </a:tabLst>
            </a:pPr>
            <a:r>
              <a:rPr lang="cs-CZ" sz="1500" u="sng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Уместность</a:t>
            </a:r>
            <a:r>
              <a:rPr lang="cs-CZ" sz="1500" u="sng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cs-CZ" sz="1500" u="sng" kern="100" dirty="0">
              <a:effectLst/>
              <a:latin typeface="Times" pitchFamily="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60000" lvl="1" indent="-171450">
              <a:lnSpc>
                <a:spcPct val="100000"/>
              </a:lnSpc>
              <a:spcBef>
                <a:spcPts val="600"/>
              </a:spcBef>
              <a:buSzPts val="1000"/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Используйте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речевые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формулы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которые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соответствуют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ситуации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60000" lvl="1" indent="-171450">
              <a:lnSpc>
                <a:spcPct val="100000"/>
              </a:lnSpc>
              <a:spcBef>
                <a:spcPts val="600"/>
              </a:spcBef>
              <a:buSzPts val="1000"/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Избегайте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фамильярности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cs-CZ" sz="1500" b="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1500" b="0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панибратства</a:t>
            </a:r>
            <a:r>
              <a:rPr lang="cs-CZ" sz="1500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cs-CZ" sz="1500" dirty="0">
                <a:effectLst/>
                <a:latin typeface="Times" pitchFamily="2" charset="0"/>
              </a:rPr>
              <a:t> </a:t>
            </a:r>
            <a:endParaRPr lang="cs-CZ" sz="1500" dirty="0">
              <a:latin typeface="Time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65518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48ACF24-DCC6-48DF-689F-0C6B4C5F57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31734E9-6D11-ACE2-80A9-78FE87C0AA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r>
              <a:rPr lang="cs-CZ" dirty="0">
                <a:hlinkClick r:id="rId2"/>
              </a:rPr>
              <a:t>https://www.youtube.com/watch?v=1Z9Mf6dmZeM&amp;t=190s</a:t>
            </a:r>
            <a:r>
              <a:rPr lang="ru-RU" dirty="0"/>
              <a:t>  (2:20)  </a:t>
            </a:r>
          </a:p>
          <a:p>
            <a:endParaRPr lang="ru-RU" dirty="0"/>
          </a:p>
          <a:p>
            <a:endParaRPr lang="ru-RU" dirty="0"/>
          </a:p>
          <a:p>
            <a:r>
              <a:rPr lang="cs-CZ" dirty="0">
                <a:hlinkClick r:id="rId3"/>
              </a:rPr>
              <a:t>https://www.youtube.com/watch?v=q-PRyKhrHDQ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240964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E7C908E-7205-29E2-86A6-A4C3A13479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697" y="657922"/>
            <a:ext cx="11474606" cy="5542156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cs-CZ" sz="1500" b="1" kern="0" dirty="0">
              <a:effectLst/>
              <a:latin typeface="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endParaRPr lang="ru-RU" b="1" kern="0" dirty="0">
              <a:latin typeface="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r>
              <a:rPr lang="ru-RU" b="1" kern="0" dirty="0" err="1"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Хезитации</a:t>
            </a:r>
            <a:r>
              <a:rPr lang="de-DE" b="1" kern="0" dirty="0"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kern="0" dirty="0" err="1"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самоперебив</a:t>
            </a:r>
            <a:r>
              <a:rPr lang="cs-CZ" b="1" kern="0" dirty="0"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b="1" kern="0" dirty="0"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перебив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cs-CZ" b="1" kern="0" dirty="0">
              <a:latin typeface="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cs-CZ" b="1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Неологизмы</a:t>
            </a:r>
            <a:r>
              <a:rPr lang="cs-CZ" b="1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b="1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cs-CZ" b="1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диалоге</a:t>
            </a:r>
            <a:r>
              <a:rPr lang="cs-CZ" b="1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cs-CZ" kern="100" dirty="0">
              <a:effectLst/>
              <a:latin typeface="Times" pitchFamily="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itchFamily="2" charset="2"/>
              <a:buChar char=""/>
              <a:tabLst>
                <a:tab pos="457200" algn="l"/>
              </a:tabLst>
            </a:pPr>
            <a:r>
              <a:rPr lang="cs-CZ" b="1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cs-CZ" b="1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Бзик</a:t>
            </a:r>
            <a:r>
              <a:rPr lang="cs-CZ" b="1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cs-CZ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- </a:t>
            </a:r>
            <a:r>
              <a:rPr lang="cs-CZ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разговорное</a:t>
            </a:r>
            <a:r>
              <a:rPr lang="cs-CZ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слово</a:t>
            </a:r>
            <a:r>
              <a:rPr lang="cs-CZ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cs-CZ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cs-CZ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рекомендуется</a:t>
            </a:r>
            <a:r>
              <a:rPr lang="cs-CZ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использовать</a:t>
            </a:r>
            <a:r>
              <a:rPr lang="cs-CZ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cs-CZ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деловом</a:t>
            </a:r>
            <a:r>
              <a:rPr lang="cs-CZ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общении</a:t>
            </a:r>
            <a:r>
              <a:rPr lang="cs-CZ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cs-CZ" kern="100" dirty="0">
              <a:effectLst/>
              <a:latin typeface="Times" pitchFamily="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itchFamily="2" charset="2"/>
              <a:buChar char=""/>
              <a:tabLst>
                <a:tab pos="457200" algn="l"/>
              </a:tabLst>
            </a:pPr>
            <a:r>
              <a:rPr lang="cs-CZ" b="1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cs-CZ" b="1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Своими</a:t>
            </a:r>
            <a:r>
              <a:rPr lang="cs-CZ" b="1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b="1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услугами</a:t>
            </a:r>
            <a:r>
              <a:rPr lang="cs-CZ" b="1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cs-CZ" b="1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сервисом</a:t>
            </a:r>
            <a:r>
              <a:rPr lang="cs-CZ" b="1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b="1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настроить</a:t>
            </a:r>
            <a:r>
              <a:rPr lang="cs-CZ" b="1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cs-CZ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- "</a:t>
            </a:r>
            <a:r>
              <a:rPr lang="cs-CZ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настроить</a:t>
            </a:r>
            <a:r>
              <a:rPr lang="cs-CZ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cs-CZ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данном</a:t>
            </a:r>
            <a:r>
              <a:rPr lang="cs-CZ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контексте</a:t>
            </a:r>
            <a:r>
              <a:rPr lang="cs-CZ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более</a:t>
            </a:r>
            <a:r>
              <a:rPr lang="cs-CZ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уместно</a:t>
            </a:r>
            <a:r>
              <a:rPr lang="cs-CZ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"</a:t>
            </a:r>
            <a:r>
              <a:rPr lang="cs-CZ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привлечь</a:t>
            </a:r>
            <a:r>
              <a:rPr lang="cs-CZ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" </a:t>
            </a:r>
            <a:r>
              <a:rPr lang="cs-CZ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  <a:r>
              <a:rPr lang="cs-CZ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"</a:t>
            </a:r>
            <a:r>
              <a:rPr lang="cs-CZ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удержать</a:t>
            </a:r>
            <a:r>
              <a:rPr lang="cs-CZ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".</a:t>
            </a:r>
            <a:endParaRPr lang="cs-CZ" kern="100" dirty="0">
              <a:effectLst/>
              <a:latin typeface="Times" pitchFamily="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itchFamily="2" charset="2"/>
              <a:buChar char=""/>
              <a:tabLst>
                <a:tab pos="457200" algn="l"/>
              </a:tabLst>
            </a:pPr>
            <a:r>
              <a:rPr lang="cs-CZ" b="1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cs-CZ" b="1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Пробиваешь</a:t>
            </a:r>
            <a:r>
              <a:rPr lang="cs-CZ" b="1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b="1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брешь</a:t>
            </a:r>
            <a:r>
              <a:rPr lang="cs-CZ" b="1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b="1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холодной</a:t>
            </a:r>
            <a:r>
              <a:rPr lang="cs-CZ" b="1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b="1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продажи</a:t>
            </a:r>
            <a:r>
              <a:rPr lang="cs-CZ" b="1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cs-CZ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- </a:t>
            </a:r>
            <a:r>
              <a:rPr lang="cs-CZ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неточное</a:t>
            </a:r>
            <a:r>
              <a:rPr lang="cs-CZ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выражение</a:t>
            </a:r>
            <a:r>
              <a:rPr lang="cs-CZ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cs-CZ" kern="100" dirty="0">
              <a:effectLst/>
              <a:latin typeface="Times" pitchFamily="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ru-RU" b="1" kern="0" dirty="0">
              <a:latin typeface="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cs-CZ" b="1" kern="0" dirty="0">
              <a:latin typeface="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cs-CZ" b="1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Междометия</a:t>
            </a:r>
            <a:r>
              <a:rPr lang="cs-CZ" b="1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b="1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cs-CZ" b="1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диалоге</a:t>
            </a:r>
            <a:r>
              <a:rPr lang="cs-CZ" b="1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cs-CZ" b="1" kern="100" dirty="0">
              <a:effectLst/>
              <a:latin typeface="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SzPts val="1000"/>
              <a:buFont typeface="Symbol" pitchFamily="2" charset="2"/>
              <a:buChar char=""/>
              <a:tabLst>
                <a:tab pos="457200" algn="l"/>
              </a:tabLst>
            </a:pPr>
            <a:r>
              <a:rPr lang="cs-CZ" b="1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cs-CZ" b="1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Ага</a:t>
            </a:r>
            <a:r>
              <a:rPr lang="cs-CZ" b="1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cs-CZ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- </a:t>
            </a:r>
            <a:r>
              <a:rPr lang="cs-CZ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выражает</a:t>
            </a:r>
            <a:r>
              <a:rPr lang="cs-CZ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согласие</a:t>
            </a:r>
            <a:r>
              <a:rPr lang="cs-CZ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cs-CZ" kern="100" dirty="0">
              <a:effectLst/>
              <a:latin typeface="Times" pitchFamily="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SzPts val="1000"/>
              <a:buFont typeface="Symbol" pitchFamily="2" charset="2"/>
              <a:buChar char=""/>
              <a:tabLst>
                <a:tab pos="457200" algn="l"/>
              </a:tabLst>
            </a:pPr>
            <a:r>
              <a:rPr lang="cs-CZ" b="1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cs-CZ" b="1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Да-да</a:t>
            </a:r>
            <a:r>
              <a:rPr lang="cs-CZ" b="1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cs-CZ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- </a:t>
            </a:r>
            <a:r>
              <a:rPr lang="cs-CZ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</a:t>
            </a:r>
            <a:r>
              <a:rPr lang="cs-CZ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же</a:t>
            </a:r>
            <a:r>
              <a:rPr lang="cs-CZ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cs-CZ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</a:t>
            </a:r>
            <a:r>
              <a:rPr lang="cs-CZ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cs-CZ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"</a:t>
            </a:r>
            <a:r>
              <a:rPr lang="cs-CZ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ага</a:t>
            </a:r>
            <a:r>
              <a:rPr lang="cs-CZ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".</a:t>
            </a:r>
            <a:endParaRPr lang="cs-CZ" kern="100" dirty="0">
              <a:effectLst/>
              <a:latin typeface="Times" pitchFamily="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SzPts val="1000"/>
              <a:buFont typeface="Symbol" pitchFamily="2" charset="2"/>
              <a:buChar char=""/>
              <a:tabLst>
                <a:tab pos="457200" algn="l"/>
              </a:tabLst>
            </a:pPr>
            <a:r>
              <a:rPr lang="cs-CZ" b="1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cs-CZ" b="1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Угу</a:t>
            </a:r>
            <a:r>
              <a:rPr lang="cs-CZ" b="1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cs-CZ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- </a:t>
            </a:r>
            <a:r>
              <a:rPr lang="cs-CZ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</a:t>
            </a:r>
            <a:r>
              <a:rPr lang="cs-CZ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же</a:t>
            </a:r>
            <a:r>
              <a:rPr lang="cs-CZ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cs-CZ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</a:t>
            </a:r>
            <a:r>
              <a:rPr lang="cs-CZ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cs-CZ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"</a:t>
            </a:r>
            <a:r>
              <a:rPr lang="cs-CZ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ага</a:t>
            </a:r>
            <a:r>
              <a:rPr lang="cs-CZ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".</a:t>
            </a:r>
            <a:endParaRPr lang="cs-CZ" kern="100" dirty="0">
              <a:effectLst/>
              <a:latin typeface="Times" pitchFamily="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SzPts val="1000"/>
              <a:buFont typeface="Symbol" pitchFamily="2" charset="2"/>
              <a:buChar char=""/>
              <a:tabLst>
                <a:tab pos="457200" algn="l"/>
              </a:tabLst>
            </a:pPr>
            <a:r>
              <a:rPr lang="cs-CZ" b="1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cs-CZ" b="1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Окей</a:t>
            </a:r>
            <a:r>
              <a:rPr lang="cs-CZ" b="1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cs-CZ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- </a:t>
            </a:r>
            <a:r>
              <a:rPr lang="cs-CZ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</a:t>
            </a:r>
            <a:r>
              <a:rPr lang="cs-CZ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же</a:t>
            </a:r>
            <a:r>
              <a:rPr lang="cs-CZ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cs-CZ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</a:t>
            </a:r>
            <a:r>
              <a:rPr lang="cs-CZ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cs-CZ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"</a:t>
            </a:r>
            <a:r>
              <a:rPr lang="cs-CZ" kern="0" dirty="0" err="1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ага</a:t>
            </a:r>
            <a:r>
              <a:rPr lang="cs-CZ" kern="0" dirty="0">
                <a:effectLst/>
                <a:latin typeface="Time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endParaRPr lang="cs-CZ" kern="100" dirty="0">
              <a:effectLst/>
              <a:latin typeface="Times" pitchFamily="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895571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1BE2E55-22E0-D6F0-318A-19EDFAB174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109" y="-245327"/>
            <a:ext cx="11416639" cy="6579220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00000"/>
              </a:lnSpc>
              <a:buNone/>
            </a:pPr>
            <a:endParaRPr lang="cs-CZ" sz="1200" b="1" dirty="0">
              <a:latin typeface="Times" pitchFamily="2" charset="0"/>
            </a:endParaRPr>
          </a:p>
          <a:p>
            <a:pPr marL="0" indent="0">
              <a:lnSpc>
                <a:spcPct val="100000"/>
              </a:lnSpc>
              <a:buNone/>
            </a:pPr>
            <a:endParaRPr lang="cs-CZ" sz="1200" b="1" dirty="0">
              <a:latin typeface="Times" pitchFamily="2" charset="0"/>
            </a:endParaRPr>
          </a:p>
          <a:p>
            <a:pPr marL="0" indent="0">
              <a:lnSpc>
                <a:spcPct val="100000"/>
              </a:lnSpc>
              <a:buNone/>
            </a:pPr>
            <a:endParaRPr lang="cs-CZ" sz="1600" b="1" dirty="0">
              <a:latin typeface="Times" pitchFamily="2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ru-RU" sz="1600" b="1" dirty="0">
                <a:latin typeface="Times" pitchFamily="2" charset="0"/>
              </a:rPr>
              <a:t>Гиперболы в диалоге:</a:t>
            </a:r>
            <a:endParaRPr lang="de-DE" sz="1600" b="1" dirty="0">
              <a:latin typeface="Times" pitchFamily="2" charset="0"/>
            </a:endParaRPr>
          </a:p>
          <a:p>
            <a:pPr>
              <a:lnSpc>
                <a:spcPct val="100000"/>
              </a:lnSpc>
            </a:pPr>
            <a:r>
              <a:rPr lang="ru-RU" sz="1600" b="1" dirty="0">
                <a:latin typeface="Times" pitchFamily="2" charset="0"/>
              </a:rPr>
              <a:t>"Это мой самый большой недостаток</a:t>
            </a:r>
            <a:r>
              <a:rPr lang="ru-RU" sz="1600" dirty="0">
                <a:latin typeface="Times" pitchFamily="2" charset="0"/>
              </a:rPr>
              <a:t>" - здесь гипербола используется для преувеличения значения недостатка.</a:t>
            </a:r>
          </a:p>
          <a:p>
            <a:pPr>
              <a:lnSpc>
                <a:spcPct val="100000"/>
              </a:lnSpc>
            </a:pPr>
            <a:r>
              <a:rPr lang="ru-RU" sz="1600" b="1" i="0" u="none" strike="noStrike" dirty="0">
                <a:effectLst/>
                <a:latin typeface="Times" pitchFamily="2" charset="0"/>
              </a:rPr>
              <a:t>"Главное в коротких продажах - получить прибыль здесь и сейчас</a:t>
            </a:r>
            <a:r>
              <a:rPr lang="ru-RU" sz="1600" b="0" i="0" u="none" strike="noStrike" dirty="0">
                <a:effectLst/>
                <a:latin typeface="Times" pitchFamily="2" charset="0"/>
              </a:rPr>
              <a:t>" - здесь гипербола используется для преувеличения важности сиюминутной прибыли.</a:t>
            </a:r>
          </a:p>
          <a:p>
            <a:pPr>
              <a:lnSpc>
                <a:spcPct val="100000"/>
              </a:lnSpc>
            </a:pPr>
            <a:r>
              <a:rPr lang="ru-RU" sz="1600" b="1" i="0" u="none" strike="noStrike" dirty="0">
                <a:effectLst/>
                <a:latin typeface="Times" pitchFamily="2" charset="0"/>
              </a:rPr>
              <a:t>"Умение находить язык, со всеми личностями, со всеми людьми</a:t>
            </a:r>
            <a:r>
              <a:rPr lang="ru-RU" sz="1600" b="0" i="0" u="none" strike="noStrike" dirty="0">
                <a:effectLst/>
                <a:latin typeface="Times" pitchFamily="2" charset="0"/>
              </a:rPr>
              <a:t>" - здесь гипербола используется для преувеличения коммуникативных навыков.</a:t>
            </a:r>
            <a:endParaRPr lang="de-DE" sz="1600" b="0" i="0" u="none" strike="noStrike" dirty="0">
              <a:effectLst/>
              <a:latin typeface="Times" pitchFamily="2" charset="0"/>
            </a:endParaRPr>
          </a:p>
          <a:p>
            <a:pPr>
              <a:lnSpc>
                <a:spcPct val="100000"/>
              </a:lnSpc>
            </a:pPr>
            <a:endParaRPr lang="de-DE" sz="1600" dirty="0">
              <a:latin typeface="Times" pitchFamily="2" charset="0"/>
            </a:endParaRPr>
          </a:p>
          <a:p>
            <a:pPr marL="0" indent="0">
              <a:buNone/>
            </a:pPr>
            <a:r>
              <a:rPr lang="ru-RU" sz="1600" b="1" dirty="0">
                <a:latin typeface="Times" pitchFamily="2" charset="0"/>
              </a:rPr>
              <a:t>Ирония в диалоге:</a:t>
            </a:r>
            <a:endParaRPr lang="de-DE" sz="1600" b="1" dirty="0">
              <a:latin typeface="Times" pitchFamily="2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1600" b="1" i="0" u="none" strike="noStrike" dirty="0">
                <a:effectLst/>
                <a:latin typeface="Times" pitchFamily="2" charset="0"/>
              </a:rPr>
              <a:t>"Я люблю все перепроверять, у меня есть такой небольшой «Бзик»</a:t>
            </a:r>
            <a:r>
              <a:rPr lang="ru-RU" sz="1600" b="0" i="0" u="none" strike="noStrike" dirty="0">
                <a:effectLst/>
                <a:latin typeface="Times" pitchFamily="2" charset="0"/>
              </a:rPr>
              <a:t>" - здесь ирония используется для самоиронии.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1600" b="1" i="0" u="none" strike="noStrike" dirty="0">
                <a:effectLst/>
                <a:latin typeface="Times" pitchFamily="2" charset="0"/>
              </a:rPr>
              <a:t>"Невыполнение плана хуже, чем недовольный клиент</a:t>
            </a:r>
            <a:r>
              <a:rPr lang="ru-RU" sz="1600" b="0" i="0" u="none" strike="noStrike" dirty="0">
                <a:effectLst/>
                <a:latin typeface="Times" pitchFamily="2" charset="0"/>
              </a:rPr>
              <a:t>" - здесь ирония используется для преувеличения негативного влияния невыполнения плана.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1600" b="1" i="0" u="none" strike="noStrike" dirty="0">
                <a:effectLst/>
                <a:latin typeface="Times" pitchFamily="2" charset="0"/>
              </a:rPr>
              <a:t>"В длинных продажах главное - наладить партнерские отношения</a:t>
            </a:r>
            <a:r>
              <a:rPr lang="ru-RU" sz="1600" b="0" i="0" u="none" strike="noStrike" dirty="0">
                <a:effectLst/>
                <a:latin typeface="Times" pitchFamily="2" charset="0"/>
              </a:rPr>
              <a:t>" - здесь ирония используется для преувеличения значения партнерских отношений.</a:t>
            </a:r>
            <a:endParaRPr lang="cs-CZ" sz="1600" b="0" i="0" u="none" strike="noStrike" dirty="0">
              <a:effectLst/>
              <a:latin typeface="Times" pitchFamily="2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ru-RU" sz="1600" b="0" i="0" u="none" strike="noStrike" dirty="0">
              <a:effectLst/>
              <a:latin typeface="Times" pitchFamily="2" charset="0"/>
            </a:endParaRPr>
          </a:p>
          <a:p>
            <a:r>
              <a:rPr lang="cs-CZ" sz="1600" b="1" dirty="0" err="1">
                <a:effectLst/>
                <a:latin typeface="Times" pitchFamily="2" charset="0"/>
                <a:ea typeface="Times New Roman" panose="02020603050405020304" pitchFamily="18" charset="0"/>
              </a:rPr>
              <a:t>Местоимения</a:t>
            </a:r>
            <a:r>
              <a:rPr lang="cs-CZ" sz="1600" b="1" dirty="0">
                <a:effectLst/>
                <a:latin typeface="Times" pitchFamily="2" charset="0"/>
                <a:ea typeface="Times New Roman" panose="02020603050405020304" pitchFamily="18" charset="0"/>
              </a:rPr>
              <a:t>: </a:t>
            </a:r>
            <a:r>
              <a:rPr lang="ru-RU" sz="1600" b="0" dirty="0">
                <a:effectLst/>
                <a:latin typeface="Times" pitchFamily="2" charset="0"/>
                <a:ea typeface="Times New Roman" panose="02020603050405020304" pitchFamily="18" charset="0"/>
              </a:rPr>
              <a:t>о</a:t>
            </a:r>
            <a:r>
              <a:rPr lang="cs-CZ" sz="1600" b="0" dirty="0" err="1">
                <a:effectLst/>
                <a:latin typeface="Times" pitchFamily="2" charset="0"/>
                <a:ea typeface="Times New Roman" panose="02020603050405020304" pitchFamily="18" charset="0"/>
              </a:rPr>
              <a:t>ни</a:t>
            </a:r>
            <a:r>
              <a:rPr lang="cs-CZ" sz="1600" b="0" dirty="0">
                <a:effectLst/>
                <a:latin typeface="Times" pitchFamily="2" charset="0"/>
                <a:ea typeface="Times New Roman" panose="02020603050405020304" pitchFamily="18" charset="0"/>
              </a:rPr>
              <a:t>, </a:t>
            </a:r>
            <a:r>
              <a:rPr lang="ru-RU" sz="1600" b="0" dirty="0">
                <a:effectLst/>
                <a:latin typeface="Times" pitchFamily="2" charset="0"/>
                <a:ea typeface="Times New Roman" panose="02020603050405020304" pitchFamily="18" charset="0"/>
              </a:rPr>
              <a:t>э</a:t>
            </a:r>
            <a:r>
              <a:rPr lang="cs-CZ" sz="1600" b="0" dirty="0" err="1">
                <a:effectLst/>
                <a:latin typeface="Times" pitchFamily="2" charset="0"/>
                <a:ea typeface="Times New Roman" panose="02020603050405020304" pitchFamily="18" charset="0"/>
              </a:rPr>
              <a:t>то</a:t>
            </a:r>
            <a:r>
              <a:rPr lang="cs-CZ" sz="1600" b="0" dirty="0">
                <a:effectLst/>
                <a:latin typeface="Times" pitchFamily="2" charset="0"/>
                <a:ea typeface="Times New Roman" panose="02020603050405020304" pitchFamily="18" charset="0"/>
              </a:rPr>
              <a:t>, </a:t>
            </a:r>
            <a:r>
              <a:rPr lang="ru-RU" sz="1600" b="0" dirty="0">
                <a:effectLst/>
                <a:latin typeface="Times" pitchFamily="2" charset="0"/>
                <a:ea typeface="Times New Roman" panose="02020603050405020304" pitchFamily="18" charset="0"/>
              </a:rPr>
              <a:t>с</a:t>
            </a:r>
            <a:r>
              <a:rPr lang="cs-CZ" sz="1600" b="0" dirty="0" err="1">
                <a:effectLst/>
                <a:latin typeface="Times" pitchFamily="2" charset="0"/>
                <a:ea typeface="Times New Roman" panose="02020603050405020304" pitchFamily="18" charset="0"/>
              </a:rPr>
              <a:t>ебя</a:t>
            </a:r>
            <a:endParaRPr lang="cs-CZ" sz="1600" dirty="0">
              <a:effectLst/>
              <a:latin typeface="Times" pitchFamily="2" charset="0"/>
              <a:ea typeface="Times New Roman" panose="02020603050405020304" pitchFamily="18" charset="0"/>
            </a:endParaRPr>
          </a:p>
          <a:p>
            <a:r>
              <a:rPr lang="cs-CZ" sz="1600" b="1" dirty="0" err="1">
                <a:effectLst/>
                <a:latin typeface="Times" pitchFamily="2" charset="0"/>
                <a:ea typeface="Times New Roman" panose="02020603050405020304" pitchFamily="18" charset="0"/>
              </a:rPr>
              <a:t>Союзы</a:t>
            </a:r>
            <a:r>
              <a:rPr lang="ru-RU" sz="1600" b="1" dirty="0">
                <a:effectLst/>
                <a:latin typeface="Times" pitchFamily="2" charset="0"/>
                <a:ea typeface="Times New Roman" panose="02020603050405020304" pitchFamily="18" charset="0"/>
              </a:rPr>
              <a:t>: </a:t>
            </a:r>
            <a:r>
              <a:rPr lang="ru-RU" sz="1600" b="0" dirty="0">
                <a:effectLst/>
                <a:latin typeface="Times" pitchFamily="2" charset="0"/>
                <a:ea typeface="Times New Roman" panose="02020603050405020304" pitchFamily="18" charset="0"/>
              </a:rPr>
              <a:t>и</a:t>
            </a:r>
            <a:r>
              <a:rPr lang="cs-CZ" sz="1600" b="0" dirty="0">
                <a:effectLst/>
                <a:latin typeface="Times" pitchFamily="2" charset="0"/>
                <a:ea typeface="Times New Roman" panose="02020603050405020304" pitchFamily="18" charset="0"/>
              </a:rPr>
              <a:t>, </a:t>
            </a:r>
            <a:r>
              <a:rPr lang="ru-RU" sz="1600" b="0" dirty="0">
                <a:effectLst/>
                <a:latin typeface="Times" pitchFamily="2" charset="0"/>
                <a:ea typeface="Times New Roman" panose="02020603050405020304" pitchFamily="18" charset="0"/>
              </a:rPr>
              <a:t>н</a:t>
            </a:r>
            <a:r>
              <a:rPr lang="cs-CZ" sz="1600" b="0" dirty="0" err="1">
                <a:effectLst/>
                <a:latin typeface="Times" pitchFamily="2" charset="0"/>
                <a:ea typeface="Times New Roman" panose="02020603050405020304" pitchFamily="18" charset="0"/>
              </a:rPr>
              <a:t>о</a:t>
            </a:r>
            <a:r>
              <a:rPr lang="cs-CZ" sz="1600" b="0" dirty="0">
                <a:effectLst/>
                <a:latin typeface="Times" pitchFamily="2" charset="0"/>
                <a:ea typeface="Times New Roman" panose="02020603050405020304" pitchFamily="18" charset="0"/>
              </a:rPr>
              <a:t>, </a:t>
            </a:r>
            <a:r>
              <a:rPr lang="ru-RU" sz="1600" b="0" dirty="0">
                <a:effectLst/>
                <a:latin typeface="Times" pitchFamily="2" charset="0"/>
                <a:ea typeface="Times New Roman" panose="02020603050405020304" pitchFamily="18" charset="0"/>
              </a:rPr>
              <a:t>п</a:t>
            </a:r>
            <a:r>
              <a:rPr lang="cs-CZ" sz="1600" b="0" dirty="0" err="1">
                <a:effectLst/>
                <a:latin typeface="Times" pitchFamily="2" charset="0"/>
                <a:ea typeface="Times New Roman" panose="02020603050405020304" pitchFamily="18" charset="0"/>
              </a:rPr>
              <a:t>отому</a:t>
            </a:r>
            <a:r>
              <a:rPr lang="cs-CZ" sz="1600" b="0" dirty="0">
                <a:effectLst/>
                <a:latin typeface="Times" pitchFamily="2" charset="0"/>
                <a:ea typeface="Times New Roman" panose="02020603050405020304" pitchFamily="18" charset="0"/>
              </a:rPr>
              <a:t> </a:t>
            </a:r>
            <a:r>
              <a:rPr lang="cs-CZ" sz="1600" b="0" dirty="0" err="1">
                <a:effectLst/>
                <a:latin typeface="Times" pitchFamily="2" charset="0"/>
                <a:ea typeface="Times New Roman" panose="02020603050405020304" pitchFamily="18" charset="0"/>
              </a:rPr>
              <a:t>что</a:t>
            </a:r>
            <a:r>
              <a:rPr lang="cs-CZ" sz="1600" b="0" dirty="0">
                <a:effectLst/>
                <a:latin typeface="Times" pitchFamily="2" charset="0"/>
                <a:ea typeface="Times New Roman" panose="02020603050405020304" pitchFamily="18" charset="0"/>
              </a:rPr>
              <a:t>, </a:t>
            </a:r>
            <a:r>
              <a:rPr lang="ru-RU" sz="1600" b="0" dirty="0">
                <a:effectLst/>
                <a:latin typeface="Times" pitchFamily="2" charset="0"/>
                <a:ea typeface="Times New Roman" panose="02020603050405020304" pitchFamily="18" charset="0"/>
              </a:rPr>
              <a:t>ч</a:t>
            </a:r>
            <a:r>
              <a:rPr lang="cs-CZ" sz="1600" b="0" dirty="0" err="1">
                <a:effectLst/>
                <a:latin typeface="Times" pitchFamily="2" charset="0"/>
                <a:ea typeface="Times New Roman" panose="02020603050405020304" pitchFamily="18" charset="0"/>
              </a:rPr>
              <a:t>тобы</a:t>
            </a:r>
            <a:endParaRPr lang="cs-CZ" sz="1600" dirty="0">
              <a:effectLst/>
              <a:latin typeface="Times" pitchFamily="2" charset="0"/>
              <a:ea typeface="Times New Roman" panose="02020603050405020304" pitchFamily="18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ru-RU" sz="1600" b="0" i="0" u="none" strike="noStrike" dirty="0">
              <a:effectLst/>
              <a:latin typeface="Times" pitchFamily="2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ru-RU" sz="1600" dirty="0">
              <a:latin typeface="Times" pitchFamily="2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ru-RU" sz="1600" b="0" i="0" u="none" strike="noStrike" dirty="0">
              <a:effectLst/>
              <a:latin typeface="Times" pitchFamily="2" charset="0"/>
            </a:endParaRPr>
          </a:p>
          <a:p>
            <a:pPr>
              <a:lnSpc>
                <a:spcPct val="100000"/>
              </a:lnSpc>
            </a:pPr>
            <a:endParaRPr lang="de-DE" b="0" i="0" u="none" strike="noStrike" dirty="0">
              <a:effectLst/>
              <a:latin typeface="Google Sans"/>
            </a:endParaRPr>
          </a:p>
          <a:p>
            <a:endParaRPr lang="ru-RU" b="0" i="0" u="none" strike="noStrike" dirty="0">
              <a:effectLst/>
              <a:latin typeface="Google Sans"/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41327811"/>
      </p:ext>
    </p:extLst>
  </p:cSld>
  <p:clrMapOvr>
    <a:masterClrMapping/>
  </p:clrMapOvr>
</p:sld>
</file>

<file path=ppt/theme/theme1.xml><?xml version="1.0" encoding="utf-8"?>
<a:theme xmlns:a="http://schemas.openxmlformats.org/drawingml/2006/main" name="PortalVTI">
  <a:themeElements>
    <a:clrScheme name="AnalogousFromRegularSeedLeftStep">
      <a:dk1>
        <a:srgbClr val="000000"/>
      </a:dk1>
      <a:lt1>
        <a:srgbClr val="FFFFFF"/>
      </a:lt1>
      <a:dk2>
        <a:srgbClr val="311C22"/>
      </a:dk2>
      <a:lt2>
        <a:srgbClr val="F0F3F3"/>
      </a:lt2>
      <a:accent1>
        <a:srgbClr val="E75429"/>
      </a:accent1>
      <a:accent2>
        <a:srgbClr val="D5173B"/>
      </a:accent2>
      <a:accent3>
        <a:srgbClr val="E7299C"/>
      </a:accent3>
      <a:accent4>
        <a:srgbClr val="D117D5"/>
      </a:accent4>
      <a:accent5>
        <a:srgbClr val="9329E7"/>
      </a:accent5>
      <a:accent6>
        <a:srgbClr val="462ED9"/>
      </a:accent6>
      <a:hlink>
        <a:srgbClr val="3A96B0"/>
      </a:hlink>
      <a:folHlink>
        <a:srgbClr val="7F7F7F"/>
      </a:folHlink>
    </a:clrScheme>
    <a:fontScheme name="Earth">
      <a:majorFont>
        <a:latin typeface="Trade Gothic Next Cond"/>
        <a:ea typeface=""/>
        <a:cs typeface=""/>
      </a:majorFont>
      <a:minorFont>
        <a:latin typeface="Trade Gothic N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ortalVTI" id="{0E0D5035-C7F2-4607-91F4-D5D5F886A15A}" vid="{EAFF3D8B-AC13-4E90-80A9-182200FBC866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1277</TotalTime>
  <Words>618</Words>
  <Application>Microsoft Macintosh PowerPoint</Application>
  <PresentationFormat>Širokoúhlá obrazovka</PresentationFormat>
  <Paragraphs>88</Paragraphs>
  <Slides>8</Slides>
  <Notes>2</Notes>
  <HiddenSlides>0</HiddenSlides>
  <MMClips>0</MMClips>
  <ScaleCrop>false</ScaleCrop>
  <HeadingPairs>
    <vt:vector size="6" baseType="variant">
      <vt:variant>
        <vt:lpstr>Použitá písma</vt:lpstr>
      </vt:variant>
      <vt:variant>
        <vt:i4>7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16" baseType="lpstr">
      <vt:lpstr>Aptos</vt:lpstr>
      <vt:lpstr>Arial</vt:lpstr>
      <vt:lpstr>Google Sans</vt:lpstr>
      <vt:lpstr>Symbol</vt:lpstr>
      <vt:lpstr>Times</vt:lpstr>
      <vt:lpstr>Trade Gothic Next Cond</vt:lpstr>
      <vt:lpstr>Trade Gothic Next Light</vt:lpstr>
      <vt:lpstr>PortalVTI</vt:lpstr>
      <vt:lpstr> Речевой этикет в деловом общении: правила и принципы</vt:lpstr>
      <vt:lpstr>Что такое речевой этикет?</vt:lpstr>
      <vt:lpstr>Функции речевого этикета:</vt:lpstr>
      <vt:lpstr>Основные правила речевого этикета:</vt:lpstr>
      <vt:lpstr>Принципы речевого этикета:</vt:lpstr>
      <vt:lpstr>Prezentace aplikace PowerPoint</vt:lpstr>
      <vt:lpstr>Prezentace aplikace PowerPoint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Речевой этикет в деловом общении: правила и принципы</dc:title>
  <dc:creator>Mariana Humenjuk</dc:creator>
  <cp:lastModifiedBy>Mariana Humenjuk</cp:lastModifiedBy>
  <cp:revision>1</cp:revision>
  <dcterms:created xsi:type="dcterms:W3CDTF">2024-03-10T12:04:37Z</dcterms:created>
  <dcterms:modified xsi:type="dcterms:W3CDTF">2024-03-11T09:22:19Z</dcterms:modified>
</cp:coreProperties>
</file>