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8" r:id="rId7"/>
    <p:sldId id="259" r:id="rId8"/>
    <p:sldId id="265" r:id="rId9"/>
    <p:sldId id="266" r:id="rId10"/>
    <p:sldId id="267" r:id="rId11"/>
    <p:sldId id="276" r:id="rId12"/>
    <p:sldId id="277" r:id="rId13"/>
    <p:sldId id="278" r:id="rId14"/>
    <p:sldId id="27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43"/>
    <p:restoredTop sz="94718"/>
  </p:normalViewPr>
  <p:slideViewPr>
    <p:cSldViewPr snapToGrid="0">
      <p:cViewPr varScale="1">
        <p:scale>
          <a:sx n="59" d="100"/>
          <a:sy n="59" d="100"/>
        </p:scale>
        <p:origin x="70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7ADD9-2083-264C-A652-8D52D02F7E72}" type="datetimeFigureOut">
              <a:rPr lang="en-US" smtClean="0"/>
              <a:t>2/25/2024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DC217-DF71-1A49-B3EA-559F1F43B0FF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4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3" y="1122363"/>
            <a:ext cx="7096933" cy="2387600"/>
          </a:xfrm>
        </p:spPr>
        <p:txBody>
          <a:bodyPr anchor="b">
            <a:noAutofit/>
          </a:bodyPr>
          <a:lstStyle>
            <a:lvl1pPr algn="l">
              <a:defRPr sz="60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3" y="3602038"/>
            <a:ext cx="9500507" cy="806675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C79249-FDC0-364D-A734-AE1DE1605D28}"/>
              </a:ext>
            </a:extLst>
          </p:cNvPr>
          <p:cNvSpPr/>
          <p:nvPr userDrawn="1"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02465C8-266D-104C-9C49-323DF4A8277E}"/>
              </a:ext>
            </a:extLst>
          </p:cNvPr>
          <p:cNvSpPr/>
          <p:nvPr userDrawn="1"/>
        </p:nvSpPr>
        <p:spPr>
          <a:xfrm>
            <a:off x="583746" y="4960030"/>
            <a:ext cx="1551214" cy="155121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37979A1C-BF60-B345-A664-2E4F7A3461EB}"/>
              </a:ext>
            </a:extLst>
          </p:cNvPr>
          <p:cNvSpPr/>
          <p:nvPr userDrawn="1"/>
        </p:nvSpPr>
        <p:spPr>
          <a:xfrm>
            <a:off x="1" y="4571999"/>
            <a:ext cx="1118508" cy="1118508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58080B3E-915C-2D4C-8608-596E1BFD6387}"/>
              </a:ext>
            </a:extLst>
          </p:cNvPr>
          <p:cNvSpPr/>
          <p:nvPr userDrawn="1"/>
        </p:nvSpPr>
        <p:spPr>
          <a:xfrm>
            <a:off x="1" y="5739492"/>
            <a:ext cx="1118508" cy="1118508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15FBB50-09C8-B64E-AE57-67C5E70810CB}"/>
              </a:ext>
            </a:extLst>
          </p:cNvPr>
          <p:cNvGrpSpPr/>
          <p:nvPr userDrawn="1"/>
        </p:nvGrpSpPr>
        <p:grpSpPr>
          <a:xfrm>
            <a:off x="8264427" y="-3419"/>
            <a:ext cx="3927573" cy="3165022"/>
            <a:chOff x="9857014" y="13834"/>
            <a:chExt cx="2334986" cy="1881641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FBF1E52-11FA-DC48-B7AD-75734232FFE8}"/>
                </a:ext>
              </a:extLst>
            </p:cNvPr>
            <p:cNvSpPr/>
            <p:nvPr userDrawn="1"/>
          </p:nvSpPr>
          <p:spPr>
            <a:xfrm rot="5400000" flipH="1" flipV="1">
              <a:off x="10667433" y="370908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4850B620-49F5-3748-84AF-682555D52792}"/>
                </a:ext>
              </a:extLst>
            </p:cNvPr>
            <p:cNvSpPr/>
            <p:nvPr userDrawn="1"/>
          </p:nvSpPr>
          <p:spPr>
            <a:xfrm rot="16200000" flipV="1">
              <a:off x="9499940" y="370908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2" name="Freeform 21">
            <a:extLst>
              <a:ext uri="{FF2B5EF4-FFF2-40B4-BE49-F238E27FC236}">
                <a16:creationId xmlns:a16="http://schemas.microsoft.com/office/drawing/2014/main" id="{BC68F289-2744-2F48-893A-3F17911625C8}"/>
              </a:ext>
            </a:extLst>
          </p:cNvPr>
          <p:cNvSpPr/>
          <p:nvPr userDrawn="1"/>
        </p:nvSpPr>
        <p:spPr>
          <a:xfrm>
            <a:off x="0" y="-1"/>
            <a:ext cx="1167493" cy="1167493"/>
          </a:xfrm>
          <a:custGeom>
            <a:avLst/>
            <a:gdLst>
              <a:gd name="connsiteX0" fmla="*/ 0 w 862693"/>
              <a:gd name="connsiteY0" fmla="*/ 0 h 862693"/>
              <a:gd name="connsiteX1" fmla="*/ 862693 w 862693"/>
              <a:gd name="connsiteY1" fmla="*/ 0 h 862693"/>
              <a:gd name="connsiteX2" fmla="*/ 0 w 862693"/>
              <a:gd name="connsiteY2" fmla="*/ 862693 h 862693"/>
              <a:gd name="connsiteX3" fmla="*/ 0 w 862693"/>
              <a:gd name="connsiteY3" fmla="*/ 0 h 8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693" h="862693">
                <a:moveTo>
                  <a:pt x="0" y="0"/>
                </a:moveTo>
                <a:lnTo>
                  <a:pt x="862693" y="0"/>
                </a:lnTo>
                <a:cubicBezTo>
                  <a:pt x="862693" y="476453"/>
                  <a:pt x="476452" y="862693"/>
                  <a:pt x="0" y="8626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9E240E8A-950E-7946-826C-415CB5DACA43}"/>
              </a:ext>
            </a:extLst>
          </p:cNvPr>
          <p:cNvSpPr/>
          <p:nvPr userDrawn="1"/>
        </p:nvSpPr>
        <p:spPr>
          <a:xfrm>
            <a:off x="11024507" y="4580708"/>
            <a:ext cx="1167493" cy="2277292"/>
          </a:xfrm>
          <a:custGeom>
            <a:avLst/>
            <a:gdLst>
              <a:gd name="connsiteX0" fmla="*/ 1167473 w 1167493"/>
              <a:gd name="connsiteY0" fmla="*/ 0 h 2272167"/>
              <a:gd name="connsiteX1" fmla="*/ 1167493 w 1167493"/>
              <a:gd name="connsiteY1" fmla="*/ 0 h 2272167"/>
              <a:gd name="connsiteX2" fmla="*/ 1167493 w 1167493"/>
              <a:gd name="connsiteY2" fmla="*/ 492960 h 2272167"/>
              <a:gd name="connsiteX3" fmla="*/ 1167493 w 1167493"/>
              <a:gd name="connsiteY3" fmla="*/ 720385 h 2272167"/>
              <a:gd name="connsiteX4" fmla="*/ 1167493 w 1167493"/>
              <a:gd name="connsiteY4" fmla="*/ 2272167 h 2272167"/>
              <a:gd name="connsiteX5" fmla="*/ 0 w 1167493"/>
              <a:gd name="connsiteY5" fmla="*/ 2272167 h 2272167"/>
              <a:gd name="connsiteX6" fmla="*/ 0 w 1167493"/>
              <a:gd name="connsiteY6" fmla="*/ 1898074 h 2272167"/>
              <a:gd name="connsiteX7" fmla="*/ 0 w 1167493"/>
              <a:gd name="connsiteY7" fmla="*/ 1271597 h 2272167"/>
              <a:gd name="connsiteX8" fmla="*/ 0 w 1167493"/>
              <a:gd name="connsiteY8" fmla="*/ 1177688 h 2272167"/>
              <a:gd name="connsiteX9" fmla="*/ 1048124 w 1167493"/>
              <a:gd name="connsiteY9" fmla="*/ 6080 h 2272167"/>
              <a:gd name="connsiteX10" fmla="*/ 1167473 w 1167493"/>
              <a:gd name="connsiteY10" fmla="*/ 0 h 227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7493" h="2272167">
                <a:moveTo>
                  <a:pt x="1167473" y="0"/>
                </a:moveTo>
                <a:lnTo>
                  <a:pt x="1167493" y="0"/>
                </a:lnTo>
                <a:lnTo>
                  <a:pt x="1167493" y="492960"/>
                </a:lnTo>
                <a:lnTo>
                  <a:pt x="1167493" y="720385"/>
                </a:lnTo>
                <a:lnTo>
                  <a:pt x="1167493" y="2272167"/>
                </a:lnTo>
                <a:lnTo>
                  <a:pt x="0" y="2272167"/>
                </a:lnTo>
                <a:lnTo>
                  <a:pt x="0" y="1898074"/>
                </a:lnTo>
                <a:lnTo>
                  <a:pt x="0" y="1271597"/>
                </a:lnTo>
                <a:lnTo>
                  <a:pt x="0" y="1177688"/>
                </a:lnTo>
                <a:cubicBezTo>
                  <a:pt x="0" y="567919"/>
                  <a:pt x="459408" y="66389"/>
                  <a:pt x="1048124" y="6080"/>
                </a:cubicBezTo>
                <a:lnTo>
                  <a:pt x="116747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me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6A7F6A3F-E1DD-A246-9A6D-5F9B18BA2588}"/>
              </a:ext>
            </a:extLst>
          </p:cNvPr>
          <p:cNvSpPr/>
          <p:nvPr userDrawn="1"/>
        </p:nvSpPr>
        <p:spPr>
          <a:xfrm flipH="1">
            <a:off x="8580896" y="1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55FD0FC-C8FF-6741-A364-A29CDC6F9495}"/>
              </a:ext>
            </a:extLst>
          </p:cNvPr>
          <p:cNvSpPr/>
          <p:nvPr userDrawn="1"/>
        </p:nvSpPr>
        <p:spPr>
          <a:xfrm rot="5400000" flipH="1">
            <a:off x="1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3" y="2087561"/>
            <a:ext cx="9779182" cy="3366815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AE46C21D-EBB5-4F3D-B06D-166777189317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7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3" y="2528203"/>
            <a:ext cx="4663440" cy="2828613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 marL="914400" indent="0">
              <a:buNone/>
              <a:defRPr sz="1600">
                <a:latin typeface="+mn-lt"/>
              </a:defRPr>
            </a:lvl3pPr>
            <a:lvl4pPr marL="1371600" indent="0">
              <a:buNone/>
              <a:defRPr sz="1400">
                <a:latin typeface="+mn-lt"/>
              </a:defRPr>
            </a:lvl4pPr>
            <a:lvl5pPr marL="1828800" indent="0">
              <a:buNone/>
              <a:defRPr sz="1400"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A7F6A3F-E1DD-A246-9A6D-5F9B18BA2588}"/>
              </a:ext>
            </a:extLst>
          </p:cNvPr>
          <p:cNvSpPr/>
          <p:nvPr userDrawn="1"/>
        </p:nvSpPr>
        <p:spPr>
          <a:xfrm flipH="1">
            <a:off x="8580896" y="1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55FD0FC-C8FF-6741-A364-A29CDC6F9495}"/>
              </a:ext>
            </a:extLst>
          </p:cNvPr>
          <p:cNvSpPr/>
          <p:nvPr userDrawn="1"/>
        </p:nvSpPr>
        <p:spPr>
          <a:xfrm flipH="1">
            <a:off x="8580896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1C9832-A021-954E-A34F-2988D1189AE9}"/>
              </a:ext>
            </a:extLst>
          </p:cNvPr>
          <p:cNvSpPr/>
          <p:nvPr userDrawn="1"/>
        </p:nvSpPr>
        <p:spPr>
          <a:xfrm>
            <a:off x="1" y="0"/>
            <a:ext cx="933856" cy="933856"/>
          </a:xfrm>
          <a:custGeom>
            <a:avLst/>
            <a:gdLst>
              <a:gd name="connsiteX0" fmla="*/ 0 w 862693"/>
              <a:gd name="connsiteY0" fmla="*/ 0 h 862693"/>
              <a:gd name="connsiteX1" fmla="*/ 862693 w 862693"/>
              <a:gd name="connsiteY1" fmla="*/ 0 h 862693"/>
              <a:gd name="connsiteX2" fmla="*/ 0 w 862693"/>
              <a:gd name="connsiteY2" fmla="*/ 862693 h 862693"/>
              <a:gd name="connsiteX3" fmla="*/ 0 w 862693"/>
              <a:gd name="connsiteY3" fmla="*/ 0 h 8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693" h="862693">
                <a:moveTo>
                  <a:pt x="0" y="0"/>
                </a:moveTo>
                <a:lnTo>
                  <a:pt x="862693" y="0"/>
                </a:lnTo>
                <a:cubicBezTo>
                  <a:pt x="862693" y="476453"/>
                  <a:pt x="476452" y="862693"/>
                  <a:pt x="0" y="8626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861BC34-DFBF-2D4F-B463-FCFBC08391FF}"/>
              </a:ext>
            </a:extLst>
          </p:cNvPr>
          <p:cNvGrpSpPr/>
          <p:nvPr userDrawn="1"/>
        </p:nvGrpSpPr>
        <p:grpSpPr>
          <a:xfrm>
            <a:off x="8082092" y="5590903"/>
            <a:ext cx="1572380" cy="1267097"/>
            <a:chOff x="7413403" y="4976359"/>
            <a:chExt cx="2334986" cy="1881641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5C37C19-F268-4A43-A0D4-3B1B38D48952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4F760E5-9D5D-E44F-AEBF-20CA8DE87D11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</p:grp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1DFFEA26-EB1D-498C-95CD-1ECE586790AA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3235" y="2528203"/>
            <a:ext cx="4663440" cy="2828613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 marL="914400" indent="0">
              <a:buNone/>
              <a:defRPr sz="1600">
                <a:latin typeface="+mn-lt"/>
              </a:defRPr>
            </a:lvl3pPr>
            <a:lvl4pPr marL="1371600" indent="0">
              <a:buNone/>
              <a:defRPr sz="1400">
                <a:latin typeface="+mn-lt"/>
              </a:defRPr>
            </a:lvl4pPr>
            <a:lvl5pPr marL="1828800" indent="0">
              <a:buNone/>
              <a:defRPr sz="1400"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B33DABA-7BF5-1147-BA5E-63B92F220E5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167493" y="2005689"/>
            <a:ext cx="4663440" cy="522514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05BEE9-8BC0-EC44-B913-DB6426DF2EA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283235" y="2005689"/>
            <a:ext cx="4663440" cy="522514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912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1" y="2526318"/>
            <a:ext cx="3218688" cy="2828613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 marL="914400" indent="0">
              <a:buNone/>
              <a:defRPr sz="1600">
                <a:latin typeface="+mn-lt"/>
              </a:defRPr>
            </a:lvl3pPr>
            <a:lvl4pPr marL="1371600" indent="0">
              <a:buNone/>
              <a:defRPr sz="1400">
                <a:latin typeface="+mn-lt"/>
              </a:defRPr>
            </a:lvl4pPr>
            <a:lvl5pPr marL="1828800" indent="0">
              <a:buNone/>
              <a:defRPr sz="1400"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A7F6A3F-E1DD-A246-9A6D-5F9B18BA2588}"/>
              </a:ext>
            </a:extLst>
          </p:cNvPr>
          <p:cNvSpPr/>
          <p:nvPr userDrawn="1"/>
        </p:nvSpPr>
        <p:spPr>
          <a:xfrm rot="5400000">
            <a:off x="8580896" y="0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55FD0FC-C8FF-6741-A364-A29CDC6F9495}"/>
              </a:ext>
            </a:extLst>
          </p:cNvPr>
          <p:cNvSpPr/>
          <p:nvPr userDrawn="1"/>
        </p:nvSpPr>
        <p:spPr>
          <a:xfrm>
            <a:off x="-2364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1C9832-A021-954E-A34F-2988D1189AE9}"/>
              </a:ext>
            </a:extLst>
          </p:cNvPr>
          <p:cNvSpPr/>
          <p:nvPr userDrawn="1"/>
        </p:nvSpPr>
        <p:spPr>
          <a:xfrm rot="5400000" flipH="1">
            <a:off x="11258144" y="5924144"/>
            <a:ext cx="933856" cy="933856"/>
          </a:xfrm>
          <a:custGeom>
            <a:avLst/>
            <a:gdLst>
              <a:gd name="connsiteX0" fmla="*/ 0 w 862693"/>
              <a:gd name="connsiteY0" fmla="*/ 0 h 862693"/>
              <a:gd name="connsiteX1" fmla="*/ 862693 w 862693"/>
              <a:gd name="connsiteY1" fmla="*/ 0 h 862693"/>
              <a:gd name="connsiteX2" fmla="*/ 0 w 862693"/>
              <a:gd name="connsiteY2" fmla="*/ 862693 h 862693"/>
              <a:gd name="connsiteX3" fmla="*/ 0 w 862693"/>
              <a:gd name="connsiteY3" fmla="*/ 0 h 8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693" h="862693">
                <a:moveTo>
                  <a:pt x="0" y="0"/>
                </a:moveTo>
                <a:lnTo>
                  <a:pt x="862693" y="0"/>
                </a:lnTo>
                <a:cubicBezTo>
                  <a:pt x="862693" y="476453"/>
                  <a:pt x="476452" y="862693"/>
                  <a:pt x="0" y="8626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861BC34-DFBF-2D4F-B463-FCFBC08391FF}"/>
              </a:ext>
            </a:extLst>
          </p:cNvPr>
          <p:cNvGrpSpPr/>
          <p:nvPr userDrawn="1"/>
        </p:nvGrpSpPr>
        <p:grpSpPr>
          <a:xfrm>
            <a:off x="2587417" y="5590903"/>
            <a:ext cx="1572380" cy="1267097"/>
            <a:chOff x="7413403" y="4976359"/>
            <a:chExt cx="2334986" cy="1881641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5C37C19-F268-4A43-A0D4-3B1B38D48952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4F760E5-9D5D-E44F-AEBF-20CA8DE87D11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</p:grp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6711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539842EE-D56F-4F18-94E7-094CEF23F906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83787" y="2526318"/>
            <a:ext cx="3173279" cy="2828613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 marL="914400" indent="0">
              <a:buNone/>
              <a:defRPr sz="1600">
                <a:latin typeface="+mn-lt"/>
              </a:defRPr>
            </a:lvl3pPr>
            <a:lvl4pPr marL="1371600" indent="0">
              <a:buNone/>
              <a:defRPr sz="1400">
                <a:latin typeface="+mn-lt"/>
              </a:defRPr>
            </a:lvl4pPr>
            <a:lvl5pPr marL="1828800" indent="0">
              <a:buNone/>
              <a:defRPr sz="1400"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B33DABA-7BF5-1147-BA5E-63B92F220E5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167493" y="2003804"/>
            <a:ext cx="3173278" cy="522514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B05BEE9-8BC0-EC44-B913-DB6426DF2EA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683788" y="2003804"/>
            <a:ext cx="3173278" cy="522514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3D62993-A055-DF4F-9286-4FFE3A5C7FD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00082" y="2526318"/>
            <a:ext cx="3173279" cy="2828613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n-lt"/>
              </a:defRPr>
            </a:lvl1pPr>
            <a:lvl2pPr marL="457200" indent="0">
              <a:buNone/>
              <a:defRPr sz="1800">
                <a:latin typeface="+mn-lt"/>
              </a:defRPr>
            </a:lvl2pPr>
            <a:lvl3pPr marL="914400" indent="0">
              <a:buNone/>
              <a:defRPr sz="1600">
                <a:latin typeface="+mn-lt"/>
              </a:defRPr>
            </a:lvl3pPr>
            <a:lvl4pPr marL="1371600" indent="0">
              <a:buNone/>
              <a:defRPr sz="1400">
                <a:latin typeface="+mn-lt"/>
              </a:defRPr>
            </a:lvl4pPr>
            <a:lvl5pPr marL="1828800" indent="0">
              <a:buNone/>
              <a:defRPr sz="1400"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896DA2E-4448-254C-86D1-9E16E63CC6A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200083" y="2003804"/>
            <a:ext cx="3173278" cy="522514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976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4" y="1122363"/>
            <a:ext cx="6220278" cy="2387600"/>
          </a:xfrm>
        </p:spPr>
        <p:txBody>
          <a:bodyPr anchor="b">
            <a:noAutofit/>
          </a:bodyPr>
          <a:lstStyle>
            <a:lvl1pPr algn="l">
              <a:defRPr sz="60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3" y="3602038"/>
            <a:ext cx="6220277" cy="2247219"/>
          </a:xfrm>
        </p:spPr>
        <p:txBody>
          <a:bodyPr>
            <a:noAutofit/>
          </a:bodyPr>
          <a:lstStyle>
            <a:lvl1pPr marL="0" indent="0" algn="l">
              <a:buNone/>
              <a:defRPr sz="28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C79249-FDC0-364D-A734-AE1DE1605D28}"/>
              </a:ext>
            </a:extLst>
          </p:cNvPr>
          <p:cNvSpPr/>
          <p:nvPr userDrawn="1"/>
        </p:nvSpPr>
        <p:spPr>
          <a:xfrm>
            <a:off x="8264426" y="0"/>
            <a:ext cx="392757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15FBB50-09C8-B64E-AE57-67C5E70810CB}"/>
              </a:ext>
            </a:extLst>
          </p:cNvPr>
          <p:cNvGrpSpPr/>
          <p:nvPr userDrawn="1"/>
        </p:nvGrpSpPr>
        <p:grpSpPr>
          <a:xfrm>
            <a:off x="8264427" y="3685939"/>
            <a:ext cx="3927573" cy="3178856"/>
            <a:chOff x="9857014" y="13834"/>
            <a:chExt cx="2334986" cy="1881641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FBF1E52-11FA-DC48-B7AD-75734232FFE8}"/>
                </a:ext>
              </a:extLst>
            </p:cNvPr>
            <p:cNvSpPr/>
            <p:nvPr userDrawn="1"/>
          </p:nvSpPr>
          <p:spPr>
            <a:xfrm rot="5400000" flipH="1" flipV="1">
              <a:off x="10667433" y="370908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4850B620-49F5-3748-84AF-682555D52792}"/>
                </a:ext>
              </a:extLst>
            </p:cNvPr>
            <p:cNvSpPr/>
            <p:nvPr userDrawn="1"/>
          </p:nvSpPr>
          <p:spPr>
            <a:xfrm rot="16200000" flipV="1">
              <a:off x="9499940" y="370908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2" name="Freeform 21">
            <a:extLst>
              <a:ext uri="{FF2B5EF4-FFF2-40B4-BE49-F238E27FC236}">
                <a16:creationId xmlns:a16="http://schemas.microsoft.com/office/drawing/2014/main" id="{BC68F289-2744-2F48-893A-3F17911625C8}"/>
              </a:ext>
            </a:extLst>
          </p:cNvPr>
          <p:cNvSpPr/>
          <p:nvPr userDrawn="1"/>
        </p:nvSpPr>
        <p:spPr>
          <a:xfrm>
            <a:off x="0" y="-1"/>
            <a:ext cx="1167493" cy="1167493"/>
          </a:xfrm>
          <a:custGeom>
            <a:avLst/>
            <a:gdLst>
              <a:gd name="connsiteX0" fmla="*/ 0 w 862693"/>
              <a:gd name="connsiteY0" fmla="*/ 0 h 862693"/>
              <a:gd name="connsiteX1" fmla="*/ 862693 w 862693"/>
              <a:gd name="connsiteY1" fmla="*/ 0 h 862693"/>
              <a:gd name="connsiteX2" fmla="*/ 0 w 862693"/>
              <a:gd name="connsiteY2" fmla="*/ 862693 h 862693"/>
              <a:gd name="connsiteX3" fmla="*/ 0 w 862693"/>
              <a:gd name="connsiteY3" fmla="*/ 0 h 8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693" h="862693">
                <a:moveTo>
                  <a:pt x="0" y="0"/>
                </a:moveTo>
                <a:lnTo>
                  <a:pt x="862693" y="0"/>
                </a:lnTo>
                <a:cubicBezTo>
                  <a:pt x="862693" y="476453"/>
                  <a:pt x="476452" y="862693"/>
                  <a:pt x="0" y="8626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39563C76-BC00-DE47-88F5-C24D3CE3325A}"/>
              </a:ext>
            </a:extLst>
          </p:cNvPr>
          <p:cNvSpPr/>
          <p:nvPr userDrawn="1"/>
        </p:nvSpPr>
        <p:spPr>
          <a:xfrm>
            <a:off x="10228214" y="-1"/>
            <a:ext cx="1963787" cy="3178856"/>
          </a:xfrm>
          <a:custGeom>
            <a:avLst/>
            <a:gdLst>
              <a:gd name="connsiteX0" fmla="*/ 0 w 1963787"/>
              <a:gd name="connsiteY0" fmla="*/ 0 h 3178856"/>
              <a:gd name="connsiteX1" fmla="*/ 1963787 w 1963787"/>
              <a:gd name="connsiteY1" fmla="*/ 0 h 3178856"/>
              <a:gd name="connsiteX2" fmla="*/ 1963787 w 1963787"/>
              <a:gd name="connsiteY2" fmla="*/ 1967129 h 3178856"/>
              <a:gd name="connsiteX3" fmla="*/ 1963787 w 1963787"/>
              <a:gd name="connsiteY3" fmla="*/ 2349671 h 3178856"/>
              <a:gd name="connsiteX4" fmla="*/ 1963787 w 1963787"/>
              <a:gd name="connsiteY4" fmla="*/ 3178856 h 3178856"/>
              <a:gd name="connsiteX5" fmla="*/ 1963753 w 1963787"/>
              <a:gd name="connsiteY5" fmla="*/ 3178856 h 3178856"/>
              <a:gd name="connsiteX6" fmla="*/ 1763002 w 1963787"/>
              <a:gd name="connsiteY6" fmla="*/ 3168629 h 3178856"/>
              <a:gd name="connsiteX7" fmla="*/ 0 w 1963787"/>
              <a:gd name="connsiteY7" fmla="*/ 1197921 h 3178856"/>
              <a:gd name="connsiteX8" fmla="*/ 0 w 1963787"/>
              <a:gd name="connsiteY8" fmla="*/ 1039961 h 3178856"/>
              <a:gd name="connsiteX9" fmla="*/ 0 w 1963787"/>
              <a:gd name="connsiteY9" fmla="*/ 0 h 317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3787" h="3178856">
                <a:moveTo>
                  <a:pt x="0" y="0"/>
                </a:moveTo>
                <a:lnTo>
                  <a:pt x="1963787" y="0"/>
                </a:lnTo>
                <a:lnTo>
                  <a:pt x="1963787" y="1967129"/>
                </a:lnTo>
                <a:lnTo>
                  <a:pt x="1963787" y="2349671"/>
                </a:lnTo>
                <a:lnTo>
                  <a:pt x="1963787" y="3178856"/>
                </a:lnTo>
                <a:lnTo>
                  <a:pt x="1963753" y="3178856"/>
                </a:lnTo>
                <a:lnTo>
                  <a:pt x="1763002" y="3168629"/>
                </a:lnTo>
                <a:cubicBezTo>
                  <a:pt x="772749" y="3067186"/>
                  <a:pt x="0" y="2223585"/>
                  <a:pt x="0" y="1197921"/>
                </a:cubicBezTo>
                <a:lnTo>
                  <a:pt x="0" y="1039961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70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3" y="2017467"/>
            <a:ext cx="9779182" cy="3366815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A7F6A3F-E1DD-A246-9A6D-5F9B18BA2588}"/>
              </a:ext>
            </a:extLst>
          </p:cNvPr>
          <p:cNvSpPr/>
          <p:nvPr userDrawn="1"/>
        </p:nvSpPr>
        <p:spPr>
          <a:xfrm flipH="1">
            <a:off x="8580896" y="1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55FD0FC-C8FF-6741-A364-A29CDC6F9495}"/>
              </a:ext>
            </a:extLst>
          </p:cNvPr>
          <p:cNvSpPr/>
          <p:nvPr userDrawn="1"/>
        </p:nvSpPr>
        <p:spPr>
          <a:xfrm flipH="1">
            <a:off x="8580896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11C9832-A021-954E-A34F-2988D1189AE9}"/>
              </a:ext>
            </a:extLst>
          </p:cNvPr>
          <p:cNvSpPr/>
          <p:nvPr userDrawn="1"/>
        </p:nvSpPr>
        <p:spPr>
          <a:xfrm>
            <a:off x="1" y="0"/>
            <a:ext cx="933856" cy="933856"/>
          </a:xfrm>
          <a:custGeom>
            <a:avLst/>
            <a:gdLst>
              <a:gd name="connsiteX0" fmla="*/ 0 w 862693"/>
              <a:gd name="connsiteY0" fmla="*/ 0 h 862693"/>
              <a:gd name="connsiteX1" fmla="*/ 862693 w 862693"/>
              <a:gd name="connsiteY1" fmla="*/ 0 h 862693"/>
              <a:gd name="connsiteX2" fmla="*/ 0 w 862693"/>
              <a:gd name="connsiteY2" fmla="*/ 862693 h 862693"/>
              <a:gd name="connsiteX3" fmla="*/ 0 w 862693"/>
              <a:gd name="connsiteY3" fmla="*/ 0 h 8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693" h="862693">
                <a:moveTo>
                  <a:pt x="0" y="0"/>
                </a:moveTo>
                <a:lnTo>
                  <a:pt x="862693" y="0"/>
                </a:lnTo>
                <a:cubicBezTo>
                  <a:pt x="862693" y="476453"/>
                  <a:pt x="476452" y="862693"/>
                  <a:pt x="0" y="8626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861BC34-DFBF-2D4F-B463-FCFBC08391FF}"/>
              </a:ext>
            </a:extLst>
          </p:cNvPr>
          <p:cNvGrpSpPr/>
          <p:nvPr userDrawn="1"/>
        </p:nvGrpSpPr>
        <p:grpSpPr>
          <a:xfrm>
            <a:off x="8082092" y="5590903"/>
            <a:ext cx="1572380" cy="1267097"/>
            <a:chOff x="7413403" y="4976359"/>
            <a:chExt cx="2334986" cy="1881641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5C37C19-F268-4A43-A0D4-3B1B38D48952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4F760E5-9D5D-E44F-AEBF-20CA8DE87D11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latin typeface="+mn-lt"/>
              </a:endParaRPr>
            </a:p>
          </p:txBody>
        </p:sp>
      </p:grp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45B08281-154C-4FEF-A6DF-18BA3AC0F374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A62587F-7496-384A-AF40-18FC8CF0709D}"/>
              </a:ext>
            </a:extLst>
          </p:cNvPr>
          <p:cNvSpPr/>
          <p:nvPr userDrawn="1"/>
        </p:nvSpPr>
        <p:spPr>
          <a:xfrm>
            <a:off x="0" y="2286002"/>
            <a:ext cx="12208822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84DB028B-A475-224B-B675-A15A56CAD0BF}"/>
              </a:ext>
            </a:extLst>
          </p:cNvPr>
          <p:cNvSpPr/>
          <p:nvPr userDrawn="1"/>
        </p:nvSpPr>
        <p:spPr>
          <a:xfrm flipH="1">
            <a:off x="8597718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1C34955-105B-4D4D-B51D-754C5D38A85D}"/>
              </a:ext>
            </a:extLst>
          </p:cNvPr>
          <p:cNvSpPr/>
          <p:nvPr userDrawn="1"/>
        </p:nvSpPr>
        <p:spPr>
          <a:xfrm>
            <a:off x="1" y="0"/>
            <a:ext cx="933856" cy="933856"/>
          </a:xfrm>
          <a:custGeom>
            <a:avLst/>
            <a:gdLst>
              <a:gd name="connsiteX0" fmla="*/ 0 w 862693"/>
              <a:gd name="connsiteY0" fmla="*/ 0 h 862693"/>
              <a:gd name="connsiteX1" fmla="*/ 862693 w 862693"/>
              <a:gd name="connsiteY1" fmla="*/ 0 h 862693"/>
              <a:gd name="connsiteX2" fmla="*/ 0 w 862693"/>
              <a:gd name="connsiteY2" fmla="*/ 862693 h 862693"/>
              <a:gd name="connsiteX3" fmla="*/ 0 w 862693"/>
              <a:gd name="connsiteY3" fmla="*/ 0 h 86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693" h="862693">
                <a:moveTo>
                  <a:pt x="0" y="0"/>
                </a:moveTo>
                <a:lnTo>
                  <a:pt x="862693" y="0"/>
                </a:lnTo>
                <a:cubicBezTo>
                  <a:pt x="862693" y="476453"/>
                  <a:pt x="476452" y="862693"/>
                  <a:pt x="0" y="8626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2734DEB1-EC02-2E42-9292-4ADD115060A5}"/>
              </a:ext>
            </a:extLst>
          </p:cNvPr>
          <p:cNvSpPr/>
          <p:nvPr userDrawn="1"/>
        </p:nvSpPr>
        <p:spPr>
          <a:xfrm rot="5400000" flipH="1" flipV="1">
            <a:off x="10344100" y="438098"/>
            <a:ext cx="2285999" cy="1409801"/>
          </a:xfrm>
          <a:custGeom>
            <a:avLst/>
            <a:gdLst>
              <a:gd name="connsiteX0" fmla="*/ 1881641 w 1881641"/>
              <a:gd name="connsiteY0" fmla="*/ 1167473 h 1167493"/>
              <a:gd name="connsiteX1" fmla="*/ 1881641 w 1881641"/>
              <a:gd name="connsiteY1" fmla="*/ 1167493 h 1167493"/>
              <a:gd name="connsiteX2" fmla="*/ 1167493 w 1881641"/>
              <a:gd name="connsiteY2" fmla="*/ 1167493 h 1167493"/>
              <a:gd name="connsiteX3" fmla="*/ 0 w 1881641"/>
              <a:gd name="connsiteY3" fmla="*/ 0 h 1167493"/>
              <a:gd name="connsiteX4" fmla="*/ 714149 w 1881641"/>
              <a:gd name="connsiteY4" fmla="*/ 0 h 1167493"/>
              <a:gd name="connsiteX5" fmla="*/ 1875614 w 1881641"/>
              <a:gd name="connsiteY5" fmla="*/ 1048124 h 1167493"/>
              <a:gd name="connsiteX6" fmla="*/ 1881641 w 1881641"/>
              <a:gd name="connsiteY6" fmla="*/ 1167473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641" h="1167493">
                <a:moveTo>
                  <a:pt x="1881641" y="1167473"/>
                </a:moveTo>
                <a:lnTo>
                  <a:pt x="1881641" y="1167493"/>
                </a:lnTo>
                <a:lnTo>
                  <a:pt x="1167493" y="1167493"/>
                </a:lnTo>
                <a:cubicBezTo>
                  <a:pt x="522704" y="1167493"/>
                  <a:pt x="0" y="644789"/>
                  <a:pt x="0" y="0"/>
                </a:cubicBezTo>
                <a:lnTo>
                  <a:pt x="714149" y="0"/>
                </a:lnTo>
                <a:cubicBezTo>
                  <a:pt x="1318639" y="0"/>
                  <a:pt x="1815827" y="459408"/>
                  <a:pt x="1875614" y="1048124"/>
                </a:cubicBezTo>
                <a:lnTo>
                  <a:pt x="1881641" y="11674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DE34-CDB7-41F7-A95A-592B99558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7492" y="2653167"/>
            <a:ext cx="9779183" cy="3436483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buNone/>
              <a:defRPr sz="2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fld id="{04D857D4-BD7E-4A06-844B-AAD504F1114F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067EACEC-C2DD-EA42-8504-176673AD1F20}"/>
              </a:ext>
            </a:extLst>
          </p:cNvPr>
          <p:cNvSpPr/>
          <p:nvPr userDrawn="1"/>
        </p:nvSpPr>
        <p:spPr>
          <a:xfrm>
            <a:off x="0" y="0"/>
            <a:ext cx="8025490" cy="6858000"/>
          </a:xfrm>
          <a:custGeom>
            <a:avLst/>
            <a:gdLst>
              <a:gd name="connsiteX0" fmla="*/ 0 w 8025490"/>
              <a:gd name="connsiteY0" fmla="*/ 0 h 6858000"/>
              <a:gd name="connsiteX1" fmla="*/ 4596490 w 8025490"/>
              <a:gd name="connsiteY1" fmla="*/ 0 h 6858000"/>
              <a:gd name="connsiteX2" fmla="*/ 8025490 w 8025490"/>
              <a:gd name="connsiteY2" fmla="*/ 3429000 h 6858000"/>
              <a:gd name="connsiteX3" fmla="*/ 4596490 w 8025490"/>
              <a:gd name="connsiteY3" fmla="*/ 6858000 h 6858000"/>
              <a:gd name="connsiteX4" fmla="*/ 0 w 802549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5490" h="6858000">
                <a:moveTo>
                  <a:pt x="0" y="0"/>
                </a:moveTo>
                <a:lnTo>
                  <a:pt x="4596490" y="0"/>
                </a:lnTo>
                <a:cubicBezTo>
                  <a:pt x="6490274" y="0"/>
                  <a:pt x="8025490" y="1535216"/>
                  <a:pt x="8025490" y="3429000"/>
                </a:cubicBezTo>
                <a:cubicBezTo>
                  <a:pt x="8025490" y="5322784"/>
                  <a:pt x="6490274" y="6858000"/>
                  <a:pt x="4596490" y="6858000"/>
                </a:cubicBez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4" y="1059400"/>
            <a:ext cx="6245912" cy="2387600"/>
          </a:xfr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4" y="3539075"/>
            <a:ext cx="6245912" cy="1406101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9843C7E-5704-7A46-8974-F3BFA42E7310}"/>
              </a:ext>
            </a:extLst>
          </p:cNvPr>
          <p:cNvGrpSpPr/>
          <p:nvPr userDrawn="1"/>
        </p:nvGrpSpPr>
        <p:grpSpPr>
          <a:xfrm rot="16200000">
            <a:off x="8286528" y="2207195"/>
            <a:ext cx="3032351" cy="2443610"/>
            <a:chOff x="9857014" y="13834"/>
            <a:chExt cx="2334986" cy="1881641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FBF1E52-11FA-DC48-B7AD-75734232FFE8}"/>
                </a:ext>
              </a:extLst>
            </p:cNvPr>
            <p:cNvSpPr/>
            <p:nvPr userDrawn="1"/>
          </p:nvSpPr>
          <p:spPr>
            <a:xfrm rot="5400000" flipH="1" flipV="1">
              <a:off x="10667433" y="370908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4850B620-49F5-3748-84AF-682555D52792}"/>
                </a:ext>
              </a:extLst>
            </p:cNvPr>
            <p:cNvSpPr/>
            <p:nvPr userDrawn="1"/>
          </p:nvSpPr>
          <p:spPr>
            <a:xfrm rot="16200000" flipV="1">
              <a:off x="9499940" y="370908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7" name="Freeform 16">
            <a:extLst>
              <a:ext uri="{FF2B5EF4-FFF2-40B4-BE49-F238E27FC236}">
                <a16:creationId xmlns:a16="http://schemas.microsoft.com/office/drawing/2014/main" id="{0B179973-08D2-EF40-B516-35E75E906394}"/>
              </a:ext>
            </a:extLst>
          </p:cNvPr>
          <p:cNvSpPr/>
          <p:nvPr userDrawn="1"/>
        </p:nvSpPr>
        <p:spPr>
          <a:xfrm flipH="1">
            <a:off x="8580896" y="1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6C811FF3-E48A-194D-8022-65F8C3A17449}"/>
              </a:ext>
            </a:extLst>
          </p:cNvPr>
          <p:cNvSpPr/>
          <p:nvPr userDrawn="1"/>
        </p:nvSpPr>
        <p:spPr>
          <a:xfrm flipH="1">
            <a:off x="8580896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29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3" y="2087561"/>
            <a:ext cx="9779182" cy="3366815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A7F6A3F-E1DD-A246-9A6D-5F9B18BA2588}"/>
              </a:ext>
            </a:extLst>
          </p:cNvPr>
          <p:cNvSpPr/>
          <p:nvPr userDrawn="1"/>
        </p:nvSpPr>
        <p:spPr>
          <a:xfrm flipH="1">
            <a:off x="8580896" y="1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055FD0FC-C8FF-6741-A364-A29CDC6F9495}"/>
              </a:ext>
            </a:extLst>
          </p:cNvPr>
          <p:cNvSpPr/>
          <p:nvPr userDrawn="1"/>
        </p:nvSpPr>
        <p:spPr>
          <a:xfrm rot="5400000" flipH="1">
            <a:off x="1" y="3246896"/>
            <a:ext cx="3611104" cy="3611104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1167493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cubicBezTo>
                  <a:pt x="0" y="644789"/>
                  <a:pt x="522704" y="1167493"/>
                  <a:pt x="1167493" y="1167493"/>
                </a:cubicBezTo>
                <a:lnTo>
                  <a:pt x="0" y="1167493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2"/>
                </a:solidFill>
                <a:latin typeface="+mn-lt"/>
              </a:defRPr>
            </a:lvl1pPr>
          </a:lstStyle>
          <a:p>
            <a:fld id="{916AFA50-87A4-4E99-B112-8C6B1DFB84B2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81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har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BA2A58C-57B7-834C-8F5C-3299322411B1}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493" y="2087563"/>
            <a:ext cx="9779182" cy="3366813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+mn-lt"/>
              </a:defRPr>
            </a:lvl1pPr>
            <a:lvl2pPr marL="457200" indent="0">
              <a:buNone/>
              <a:defRPr>
                <a:latin typeface="+mn-lt"/>
              </a:defRPr>
            </a:lvl2pPr>
            <a:lvl3pPr marL="914400" indent="0">
              <a:buNone/>
              <a:defRPr>
                <a:latin typeface="+mn-lt"/>
              </a:defRPr>
            </a:lvl3pPr>
            <a:lvl4pPr marL="1371600" indent="0">
              <a:buNone/>
              <a:defRPr>
                <a:latin typeface="+mn-lt"/>
              </a:defRPr>
            </a:lvl4pPr>
            <a:lvl5pPr marL="1828800" indent="0">
              <a:buNone/>
              <a:defRPr>
                <a:latin typeface="+mn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6B3905CA-BF0F-4A1B-AA0D-85E42F5D5A85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45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5ED18-7A07-47F1-8056-CD86B076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8721" y="1684338"/>
            <a:ext cx="8594558" cy="281046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4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C91C146-F9A8-9A4C-9508-8590923B8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519405"/>
            <a:ext cx="1364297" cy="1094521"/>
          </a:xfrm>
        </p:spPr>
        <p:txBody>
          <a:bodyPr>
            <a:noAutofit/>
          </a:bodyPr>
          <a:lstStyle>
            <a:lvl1pPr marL="0" indent="0" algn="ctr">
              <a:buNone/>
              <a:defRPr sz="23900" b="1">
                <a:solidFill>
                  <a:schemeClr val="accent1">
                    <a:lumMod val="75000"/>
                  </a:schemeClr>
                </a:solidFill>
                <a:latin typeface="Tenorite" pitchFamily="2" charset="0"/>
              </a:defRPr>
            </a:lvl1pPr>
            <a:lvl2pPr marL="4572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2pPr>
            <a:lvl3pPr marL="9144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3pPr>
            <a:lvl4pPr marL="13716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4pPr>
            <a:lvl5pPr marL="18288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5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22D6C2B-78AC-DD47-9289-067C968B06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81813" y="4494213"/>
            <a:ext cx="3511550" cy="679450"/>
          </a:xfrm>
        </p:spPr>
        <p:txBody>
          <a:bodyPr>
            <a:no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457200" indent="0" algn="r">
              <a:buNone/>
              <a:defRPr sz="1800">
                <a:solidFill>
                  <a:schemeClr val="bg1"/>
                </a:solidFill>
                <a:latin typeface="Tenorite" pitchFamily="2" charset="0"/>
              </a:defRPr>
            </a:lvl2pPr>
            <a:lvl3pPr marL="914400" indent="0" algn="r">
              <a:buNone/>
              <a:defRPr sz="1600">
                <a:solidFill>
                  <a:schemeClr val="bg1"/>
                </a:solidFill>
                <a:latin typeface="Tenorite" pitchFamily="2" charset="0"/>
              </a:defRPr>
            </a:lvl3pPr>
            <a:lvl4pPr marL="1371600" indent="0" algn="r">
              <a:buNone/>
              <a:defRPr sz="1400">
                <a:solidFill>
                  <a:schemeClr val="bg1"/>
                </a:solidFill>
                <a:latin typeface="Tenorite" pitchFamily="2" charset="0"/>
              </a:defRPr>
            </a:lvl4pPr>
            <a:lvl5pPr marL="1828800" indent="0" algn="r">
              <a:buNone/>
              <a:defRPr sz="1400">
                <a:solidFill>
                  <a:schemeClr val="bg1"/>
                </a:solidFill>
                <a:latin typeface="Tenorite" pitchFamily="2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612193CD-03AD-D74D-A5CD-747A9B53F49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09104" y="3399692"/>
            <a:ext cx="1364297" cy="1094521"/>
          </a:xfrm>
        </p:spPr>
        <p:txBody>
          <a:bodyPr>
            <a:noAutofit/>
          </a:bodyPr>
          <a:lstStyle>
            <a:lvl1pPr marL="0" indent="0" algn="ctr">
              <a:buNone/>
              <a:defRPr sz="23900" b="1">
                <a:solidFill>
                  <a:schemeClr val="accent1">
                    <a:lumMod val="75000"/>
                  </a:schemeClr>
                </a:solidFill>
                <a:latin typeface="Tenorite" pitchFamily="2" charset="0"/>
              </a:defRPr>
            </a:lvl1pPr>
            <a:lvl2pPr marL="4572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2pPr>
            <a:lvl3pPr marL="9144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3pPr>
            <a:lvl4pPr marL="13716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4pPr>
            <a:lvl5pPr marL="1828800" indent="0">
              <a:buNone/>
              <a:defRPr b="1">
                <a:solidFill>
                  <a:schemeClr val="bg1"/>
                </a:solidFill>
                <a:latin typeface="Tenorite" pitchFamily="2" charset="0"/>
              </a:defRPr>
            </a:lvl5pPr>
          </a:lstStyle>
          <a:p>
            <a:pPr lvl="0"/>
            <a:r>
              <a:rPr lang="en-US" dirty="0"/>
              <a:t>”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C71211-4520-46A1-9487-4AE49C323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fld id="{D3DA9A77-60C0-4BB8-898D-2828EE4073AD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8C225EC-F6EF-1144-834A-F0B91974AA41}"/>
              </a:ext>
            </a:extLst>
          </p:cNvPr>
          <p:cNvSpPr/>
          <p:nvPr userDrawn="1"/>
        </p:nvSpPr>
        <p:spPr>
          <a:xfrm>
            <a:off x="0" y="-1664"/>
            <a:ext cx="9857012" cy="68596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E40CEAF-B1BB-174E-A798-3BA60D9C0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430" y="381000"/>
            <a:ext cx="8401624" cy="1325563"/>
          </a:xfrm>
        </p:spPr>
        <p:txBody>
          <a:bodyPr lIns="0"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0429" y="2227758"/>
            <a:ext cx="1200374" cy="120124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CC3A7E03-4F06-4380-90A1-845651EEA3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23351" y="2426400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31AF5791-727B-438A-A7EF-5D132167C89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23350" y="2811646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Picture Placeholder 23">
            <a:extLst>
              <a:ext uri="{FF2B5EF4-FFF2-40B4-BE49-F238E27FC236}">
                <a16:creationId xmlns:a16="http://schemas.microsoft.com/office/drawing/2014/main" id="{9ABA5222-6FD6-405B-8AC8-18022C3659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95813" y="2227758"/>
            <a:ext cx="1200374" cy="120124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A1A33FCF-D2EB-478E-8679-428657895F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870817" y="2422565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55274EF8-F641-41B2-89C1-FD94AFA486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70816" y="2807811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Picture Placeholder 23">
            <a:extLst>
              <a:ext uri="{FF2B5EF4-FFF2-40B4-BE49-F238E27FC236}">
                <a16:creationId xmlns:a16="http://schemas.microsoft.com/office/drawing/2014/main" id="{124DE785-775F-4AE4-94B3-FA728188EB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0429" y="4254273"/>
            <a:ext cx="1200374" cy="120124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5A429D4E-B795-4E55-852E-9E161F9EB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23351" y="4498793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41D297CB-52EE-4DE4-AEAC-CD4AAF2BF17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23350" y="4884039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Picture Placeholder 23">
            <a:extLst>
              <a:ext uri="{FF2B5EF4-FFF2-40B4-BE49-F238E27FC236}">
                <a16:creationId xmlns:a16="http://schemas.microsoft.com/office/drawing/2014/main" id="{F5694B35-7776-4DB9-9EB7-3AF076EC35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95813" y="4254273"/>
            <a:ext cx="1200374" cy="1201242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AD7B736B-3A10-499F-8F23-4437982C823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70817" y="4498793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07165540-290D-4A38-87DE-F52B05BD6A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70816" y="4884039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C71211-4520-46A1-9487-4AE49C323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356350"/>
            <a:ext cx="1569803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C1F30CD5-42B1-4614-9F46-5D29928CC2DB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71106" y="6356350"/>
            <a:ext cx="4114800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32334" y="6356350"/>
            <a:ext cx="1167495" cy="365125"/>
          </a:xfrm>
        </p:spPr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AAB3BC7E-B34F-EF47-B125-1574C5484E22}"/>
              </a:ext>
            </a:extLst>
          </p:cNvPr>
          <p:cNvSpPr/>
          <p:nvPr userDrawn="1"/>
        </p:nvSpPr>
        <p:spPr>
          <a:xfrm rot="16200000" flipV="1">
            <a:off x="9499940" y="355410"/>
            <a:ext cx="1881641" cy="1167493"/>
          </a:xfrm>
          <a:custGeom>
            <a:avLst/>
            <a:gdLst>
              <a:gd name="connsiteX0" fmla="*/ 1881641 w 1881641"/>
              <a:gd name="connsiteY0" fmla="*/ 1167473 h 1167493"/>
              <a:gd name="connsiteX1" fmla="*/ 1881641 w 1881641"/>
              <a:gd name="connsiteY1" fmla="*/ 1167493 h 1167493"/>
              <a:gd name="connsiteX2" fmla="*/ 1167493 w 1881641"/>
              <a:gd name="connsiteY2" fmla="*/ 1167493 h 1167493"/>
              <a:gd name="connsiteX3" fmla="*/ 0 w 1881641"/>
              <a:gd name="connsiteY3" fmla="*/ 0 h 1167493"/>
              <a:gd name="connsiteX4" fmla="*/ 714149 w 1881641"/>
              <a:gd name="connsiteY4" fmla="*/ 0 h 1167493"/>
              <a:gd name="connsiteX5" fmla="*/ 1875614 w 1881641"/>
              <a:gd name="connsiteY5" fmla="*/ 1048124 h 1167493"/>
              <a:gd name="connsiteX6" fmla="*/ 1881641 w 1881641"/>
              <a:gd name="connsiteY6" fmla="*/ 1167473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641" h="1167493">
                <a:moveTo>
                  <a:pt x="1881641" y="1167473"/>
                </a:moveTo>
                <a:lnTo>
                  <a:pt x="1881641" y="1167493"/>
                </a:lnTo>
                <a:lnTo>
                  <a:pt x="1167493" y="1167493"/>
                </a:lnTo>
                <a:cubicBezTo>
                  <a:pt x="522704" y="1167493"/>
                  <a:pt x="0" y="644789"/>
                  <a:pt x="0" y="0"/>
                </a:cubicBezTo>
                <a:lnTo>
                  <a:pt x="714149" y="0"/>
                </a:lnTo>
                <a:cubicBezTo>
                  <a:pt x="1318639" y="0"/>
                  <a:pt x="1815827" y="459408"/>
                  <a:pt x="1875614" y="1048124"/>
                </a:cubicBezTo>
                <a:lnTo>
                  <a:pt x="1881641" y="11674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7CBC82D0-4F72-C649-8B7F-D4B087957B6C}"/>
              </a:ext>
            </a:extLst>
          </p:cNvPr>
          <p:cNvSpPr/>
          <p:nvPr userDrawn="1"/>
        </p:nvSpPr>
        <p:spPr>
          <a:xfrm flipH="1">
            <a:off x="10866436" y="1879977"/>
            <a:ext cx="1325563" cy="1325563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9383F23A-D872-2A4C-B386-A9D269BE694D}"/>
              </a:ext>
            </a:extLst>
          </p:cNvPr>
          <p:cNvSpPr/>
          <p:nvPr userDrawn="1"/>
        </p:nvSpPr>
        <p:spPr>
          <a:xfrm>
            <a:off x="11024507" y="-1664"/>
            <a:ext cx="1167494" cy="1881641"/>
          </a:xfrm>
          <a:custGeom>
            <a:avLst/>
            <a:gdLst>
              <a:gd name="connsiteX0" fmla="*/ 1167473 w 1167494"/>
              <a:gd name="connsiteY0" fmla="*/ 0 h 1881641"/>
              <a:gd name="connsiteX1" fmla="*/ 1167493 w 1167494"/>
              <a:gd name="connsiteY1" fmla="*/ 0 h 1881641"/>
              <a:gd name="connsiteX2" fmla="*/ 1167493 w 1167494"/>
              <a:gd name="connsiteY2" fmla="*/ 714148 h 1881641"/>
              <a:gd name="connsiteX3" fmla="*/ 1166666 w 1167494"/>
              <a:gd name="connsiteY3" fmla="*/ 730534 h 1881641"/>
              <a:gd name="connsiteX4" fmla="*/ 1167494 w 1167494"/>
              <a:gd name="connsiteY4" fmla="*/ 730534 h 1881641"/>
              <a:gd name="connsiteX5" fmla="*/ 1167494 w 1167494"/>
              <a:gd name="connsiteY5" fmla="*/ 1378059 h 1881641"/>
              <a:gd name="connsiteX6" fmla="*/ 1167493 w 1167494"/>
              <a:gd name="connsiteY6" fmla="*/ 1378059 h 1881641"/>
              <a:gd name="connsiteX7" fmla="*/ 1167493 w 1167494"/>
              <a:gd name="connsiteY7" fmla="*/ 1881641 h 1881641"/>
              <a:gd name="connsiteX8" fmla="*/ 0 w 1167494"/>
              <a:gd name="connsiteY8" fmla="*/ 1881641 h 1881641"/>
              <a:gd name="connsiteX9" fmla="*/ 0 w 1167494"/>
              <a:gd name="connsiteY9" fmla="*/ 1234116 h 1881641"/>
              <a:gd name="connsiteX10" fmla="*/ 0 w 1167494"/>
              <a:gd name="connsiteY10" fmla="*/ 1167492 h 1881641"/>
              <a:gd name="connsiteX11" fmla="*/ 1048124 w 1167494"/>
              <a:gd name="connsiteY11" fmla="*/ 6027 h 188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67494" h="1881641">
                <a:moveTo>
                  <a:pt x="1167473" y="0"/>
                </a:moveTo>
                <a:lnTo>
                  <a:pt x="1167493" y="0"/>
                </a:lnTo>
                <a:lnTo>
                  <a:pt x="1167493" y="714148"/>
                </a:lnTo>
                <a:lnTo>
                  <a:pt x="1166666" y="730534"/>
                </a:lnTo>
                <a:lnTo>
                  <a:pt x="1167494" y="730534"/>
                </a:lnTo>
                <a:lnTo>
                  <a:pt x="1167494" y="1378059"/>
                </a:lnTo>
                <a:lnTo>
                  <a:pt x="1167493" y="1378059"/>
                </a:lnTo>
                <a:lnTo>
                  <a:pt x="1167493" y="1881641"/>
                </a:lnTo>
                <a:lnTo>
                  <a:pt x="0" y="1881641"/>
                </a:lnTo>
                <a:lnTo>
                  <a:pt x="0" y="1234116"/>
                </a:lnTo>
                <a:lnTo>
                  <a:pt x="0" y="1167492"/>
                </a:lnTo>
                <a:cubicBezTo>
                  <a:pt x="0" y="563002"/>
                  <a:pt x="459408" y="65814"/>
                  <a:pt x="1048124" y="602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221FFDB-AAE2-5943-97A1-82D66AE05DB4}"/>
              </a:ext>
            </a:extLst>
          </p:cNvPr>
          <p:cNvSpPr/>
          <p:nvPr userDrawn="1"/>
        </p:nvSpPr>
        <p:spPr>
          <a:xfrm>
            <a:off x="10334091" y="2737752"/>
            <a:ext cx="1380830" cy="13808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2E58EEF7-63CA-A845-BAC4-9D3BE05918B5}"/>
              </a:ext>
            </a:extLst>
          </p:cNvPr>
          <p:cNvSpPr/>
          <p:nvPr userDrawn="1"/>
        </p:nvSpPr>
        <p:spPr>
          <a:xfrm rot="16200000" flipH="1">
            <a:off x="10667432" y="5333432"/>
            <a:ext cx="1881641" cy="1167493"/>
          </a:xfrm>
          <a:custGeom>
            <a:avLst/>
            <a:gdLst>
              <a:gd name="connsiteX0" fmla="*/ 1881641 w 1881641"/>
              <a:gd name="connsiteY0" fmla="*/ 1167473 h 1167493"/>
              <a:gd name="connsiteX1" fmla="*/ 1881641 w 1881641"/>
              <a:gd name="connsiteY1" fmla="*/ 1167493 h 1167493"/>
              <a:gd name="connsiteX2" fmla="*/ 1167493 w 1881641"/>
              <a:gd name="connsiteY2" fmla="*/ 1167493 h 1167493"/>
              <a:gd name="connsiteX3" fmla="*/ 0 w 1881641"/>
              <a:gd name="connsiteY3" fmla="*/ 0 h 1167493"/>
              <a:gd name="connsiteX4" fmla="*/ 714149 w 1881641"/>
              <a:gd name="connsiteY4" fmla="*/ 0 h 1167493"/>
              <a:gd name="connsiteX5" fmla="*/ 1875614 w 1881641"/>
              <a:gd name="connsiteY5" fmla="*/ 1048124 h 1167493"/>
              <a:gd name="connsiteX6" fmla="*/ 1881641 w 1881641"/>
              <a:gd name="connsiteY6" fmla="*/ 1167473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1641" h="1167493">
                <a:moveTo>
                  <a:pt x="1881641" y="1167473"/>
                </a:moveTo>
                <a:lnTo>
                  <a:pt x="1881641" y="1167493"/>
                </a:lnTo>
                <a:lnTo>
                  <a:pt x="1167493" y="1167493"/>
                </a:lnTo>
                <a:cubicBezTo>
                  <a:pt x="522704" y="1167493"/>
                  <a:pt x="0" y="644789"/>
                  <a:pt x="0" y="0"/>
                </a:cubicBezTo>
                <a:lnTo>
                  <a:pt x="714149" y="0"/>
                </a:lnTo>
                <a:cubicBezTo>
                  <a:pt x="1318639" y="0"/>
                  <a:pt x="1815827" y="459408"/>
                  <a:pt x="1875614" y="1048124"/>
                </a:cubicBezTo>
                <a:lnTo>
                  <a:pt x="1881641" y="11674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757A4624-D8ED-2E4B-AF8C-00DFA6A72D5F}"/>
              </a:ext>
            </a:extLst>
          </p:cNvPr>
          <p:cNvSpPr/>
          <p:nvPr userDrawn="1"/>
        </p:nvSpPr>
        <p:spPr>
          <a:xfrm flipV="1">
            <a:off x="9857012" y="3651505"/>
            <a:ext cx="1325563" cy="1325563"/>
          </a:xfrm>
          <a:custGeom>
            <a:avLst/>
            <a:gdLst>
              <a:gd name="connsiteX0" fmla="*/ 0 w 1167493"/>
              <a:gd name="connsiteY0" fmla="*/ 0 h 1167493"/>
              <a:gd name="connsiteX1" fmla="*/ 1167493 w 1167493"/>
              <a:gd name="connsiteY1" fmla="*/ 0 h 1167493"/>
              <a:gd name="connsiteX2" fmla="*/ 0 w 1167493"/>
              <a:gd name="connsiteY2" fmla="*/ 1167493 h 1167493"/>
              <a:gd name="connsiteX3" fmla="*/ 0 w 1167493"/>
              <a:gd name="connsiteY3" fmla="*/ 0 h 116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7493" h="1167493">
                <a:moveTo>
                  <a:pt x="0" y="0"/>
                </a:moveTo>
                <a:lnTo>
                  <a:pt x="1167493" y="0"/>
                </a:lnTo>
                <a:cubicBezTo>
                  <a:pt x="522704" y="0"/>
                  <a:pt x="0" y="522704"/>
                  <a:pt x="0" y="116749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DF312EF8-91BE-5946-BE31-8CFE107A2FEA}"/>
              </a:ext>
            </a:extLst>
          </p:cNvPr>
          <p:cNvSpPr/>
          <p:nvPr userDrawn="1"/>
        </p:nvSpPr>
        <p:spPr>
          <a:xfrm flipH="1" flipV="1">
            <a:off x="9857013" y="4976359"/>
            <a:ext cx="1167494" cy="1881641"/>
          </a:xfrm>
          <a:custGeom>
            <a:avLst/>
            <a:gdLst>
              <a:gd name="connsiteX0" fmla="*/ 1167473 w 1167494"/>
              <a:gd name="connsiteY0" fmla="*/ 0 h 1881641"/>
              <a:gd name="connsiteX1" fmla="*/ 1167493 w 1167494"/>
              <a:gd name="connsiteY1" fmla="*/ 0 h 1881641"/>
              <a:gd name="connsiteX2" fmla="*/ 1167493 w 1167494"/>
              <a:gd name="connsiteY2" fmla="*/ 714148 h 1881641"/>
              <a:gd name="connsiteX3" fmla="*/ 1166666 w 1167494"/>
              <a:gd name="connsiteY3" fmla="*/ 730534 h 1881641"/>
              <a:gd name="connsiteX4" fmla="*/ 1167494 w 1167494"/>
              <a:gd name="connsiteY4" fmla="*/ 730534 h 1881641"/>
              <a:gd name="connsiteX5" fmla="*/ 1167494 w 1167494"/>
              <a:gd name="connsiteY5" fmla="*/ 1378059 h 1881641"/>
              <a:gd name="connsiteX6" fmla="*/ 1167493 w 1167494"/>
              <a:gd name="connsiteY6" fmla="*/ 1378059 h 1881641"/>
              <a:gd name="connsiteX7" fmla="*/ 1167493 w 1167494"/>
              <a:gd name="connsiteY7" fmla="*/ 1881641 h 1881641"/>
              <a:gd name="connsiteX8" fmla="*/ 0 w 1167494"/>
              <a:gd name="connsiteY8" fmla="*/ 1881641 h 1881641"/>
              <a:gd name="connsiteX9" fmla="*/ 0 w 1167494"/>
              <a:gd name="connsiteY9" fmla="*/ 1234116 h 1881641"/>
              <a:gd name="connsiteX10" fmla="*/ 0 w 1167494"/>
              <a:gd name="connsiteY10" fmla="*/ 1167492 h 1881641"/>
              <a:gd name="connsiteX11" fmla="*/ 1048124 w 1167494"/>
              <a:gd name="connsiteY11" fmla="*/ 6027 h 188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67494" h="1881641">
                <a:moveTo>
                  <a:pt x="1167473" y="0"/>
                </a:moveTo>
                <a:lnTo>
                  <a:pt x="1167493" y="0"/>
                </a:lnTo>
                <a:lnTo>
                  <a:pt x="1167493" y="714148"/>
                </a:lnTo>
                <a:lnTo>
                  <a:pt x="1166666" y="730534"/>
                </a:lnTo>
                <a:lnTo>
                  <a:pt x="1167494" y="730534"/>
                </a:lnTo>
                <a:lnTo>
                  <a:pt x="1167494" y="1378059"/>
                </a:lnTo>
                <a:lnTo>
                  <a:pt x="1167493" y="1378059"/>
                </a:lnTo>
                <a:lnTo>
                  <a:pt x="1167493" y="1881641"/>
                </a:lnTo>
                <a:lnTo>
                  <a:pt x="0" y="1881641"/>
                </a:lnTo>
                <a:lnTo>
                  <a:pt x="0" y="1234116"/>
                </a:lnTo>
                <a:lnTo>
                  <a:pt x="0" y="1167492"/>
                </a:lnTo>
                <a:cubicBezTo>
                  <a:pt x="0" y="563002"/>
                  <a:pt x="459408" y="65814"/>
                  <a:pt x="1048124" y="602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419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le team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6825B690-1AD7-4243-AC42-D2CF19B7B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430" y="381000"/>
            <a:ext cx="10678142" cy="1325563"/>
          </a:xfrm>
        </p:spPr>
        <p:txBody>
          <a:bodyPr lIns="0" anchor="b">
            <a:noAutofit/>
          </a:bodyPr>
          <a:lstStyle>
            <a:lvl1pPr>
              <a:defRPr sz="4800" b="1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3">
            <a:extLst>
              <a:ext uri="{FF2B5EF4-FFF2-40B4-BE49-F238E27FC236}">
                <a16:creationId xmlns:a16="http://schemas.microsoft.com/office/drawing/2014/main" id="{5E48B363-63E8-4F17-842B-53AD935A65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0429" y="2068734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1825005B-0520-EC49-9A5C-554CB70038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430" y="2994545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B6697B92-AF89-2C46-BC1E-6CB47E8EA4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0429" y="3379791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Picture Placeholder 23">
            <a:extLst>
              <a:ext uri="{FF2B5EF4-FFF2-40B4-BE49-F238E27FC236}">
                <a16:creationId xmlns:a16="http://schemas.microsoft.com/office/drawing/2014/main" id="{FA9FEBB0-45F1-DF45-89C4-B343F8B20BA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549397" y="2068734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EF331731-A7FC-C245-A9C1-0B1A2E994DB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549398" y="2994545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313B974E-E762-EE48-B2DF-C8F10DF7344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49397" y="3379791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6" name="Picture Placeholder 23">
            <a:extLst>
              <a:ext uri="{FF2B5EF4-FFF2-40B4-BE49-F238E27FC236}">
                <a16:creationId xmlns:a16="http://schemas.microsoft.com/office/drawing/2014/main" id="{8BA62E8C-79E6-D245-B706-FFB1E051B2D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348367" y="2068734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4199EE50-5386-0446-8ADA-23C1B0D6E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48368" y="2994545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8" name="Text Placeholder 28">
            <a:extLst>
              <a:ext uri="{FF2B5EF4-FFF2-40B4-BE49-F238E27FC236}">
                <a16:creationId xmlns:a16="http://schemas.microsoft.com/office/drawing/2014/main" id="{478AB5CA-B5A5-934D-BF51-1485953A703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48367" y="3379791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9" name="Picture Placeholder 23">
            <a:extLst>
              <a:ext uri="{FF2B5EF4-FFF2-40B4-BE49-F238E27FC236}">
                <a16:creationId xmlns:a16="http://schemas.microsoft.com/office/drawing/2014/main" id="{3D78BE06-1FC7-3C43-BD15-F4137B564B5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47335" y="2068734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0" name="Text Placeholder 28">
            <a:extLst>
              <a:ext uri="{FF2B5EF4-FFF2-40B4-BE49-F238E27FC236}">
                <a16:creationId xmlns:a16="http://schemas.microsoft.com/office/drawing/2014/main" id="{14F01FCC-4797-0343-8739-20331C751C1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47336" y="2994545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33FBE6CA-EC7A-1A4B-ADA3-6B78F2DE09C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7335" y="3379791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2" name="Picture Placeholder 23">
            <a:extLst>
              <a:ext uri="{FF2B5EF4-FFF2-40B4-BE49-F238E27FC236}">
                <a16:creationId xmlns:a16="http://schemas.microsoft.com/office/drawing/2014/main" id="{6DD7CCE4-AD48-B64F-909E-F88961FBDFC5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50429" y="4118551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076E7E2-3D95-EA47-BF86-444615F1F14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0430" y="5044362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28">
            <a:extLst>
              <a:ext uri="{FF2B5EF4-FFF2-40B4-BE49-F238E27FC236}">
                <a16:creationId xmlns:a16="http://schemas.microsoft.com/office/drawing/2014/main" id="{612499D2-373C-3940-97A5-FCA8B245BE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50429" y="5429608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5" name="Picture Placeholder 23">
            <a:extLst>
              <a:ext uri="{FF2B5EF4-FFF2-40B4-BE49-F238E27FC236}">
                <a16:creationId xmlns:a16="http://schemas.microsoft.com/office/drawing/2014/main" id="{24B34D6D-4F7E-3942-B8D7-9970BDE53C10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549397" y="4118551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6" name="Text Placeholder 28">
            <a:extLst>
              <a:ext uri="{FF2B5EF4-FFF2-40B4-BE49-F238E27FC236}">
                <a16:creationId xmlns:a16="http://schemas.microsoft.com/office/drawing/2014/main" id="{D34EDB1D-7E85-D242-B6AE-F6D6907D325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549398" y="5044362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3E3BFFF0-114B-6D42-B5E0-8020AC2E26B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549397" y="5429608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8" name="Picture Placeholder 23">
            <a:extLst>
              <a:ext uri="{FF2B5EF4-FFF2-40B4-BE49-F238E27FC236}">
                <a16:creationId xmlns:a16="http://schemas.microsoft.com/office/drawing/2014/main" id="{EB4488EE-E854-724E-95AE-B9943EE249E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348367" y="4118551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C5551B4D-583E-D644-9069-EC096CE76F5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48368" y="5044362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0" name="Text Placeholder 28">
            <a:extLst>
              <a:ext uri="{FF2B5EF4-FFF2-40B4-BE49-F238E27FC236}">
                <a16:creationId xmlns:a16="http://schemas.microsoft.com/office/drawing/2014/main" id="{E30C4783-1643-2243-BB4F-E99E04D9216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348367" y="5429608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1" name="Picture Placeholder 23">
            <a:extLst>
              <a:ext uri="{FF2B5EF4-FFF2-40B4-BE49-F238E27FC236}">
                <a16:creationId xmlns:a16="http://schemas.microsoft.com/office/drawing/2014/main" id="{7BBADCE0-02E8-3249-8CBA-17D3783DFE70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9147335" y="4118551"/>
            <a:ext cx="904987" cy="9056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2" name="Text Placeholder 28">
            <a:extLst>
              <a:ext uri="{FF2B5EF4-FFF2-40B4-BE49-F238E27FC236}">
                <a16:creationId xmlns:a16="http://schemas.microsoft.com/office/drawing/2014/main" id="{8D294C40-97E4-FF4F-8A02-10FC7D0EE8B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147336" y="5044362"/>
            <a:ext cx="2281237" cy="347662"/>
          </a:xfrm>
        </p:spPr>
        <p:txBody>
          <a:bodyPr lIns="0" tIns="0" rIns="0" bIns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53" name="Text Placeholder 28">
            <a:extLst>
              <a:ext uri="{FF2B5EF4-FFF2-40B4-BE49-F238E27FC236}">
                <a16:creationId xmlns:a16="http://schemas.microsoft.com/office/drawing/2014/main" id="{8B38241F-01B5-574C-A827-67C6352C463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147335" y="5429608"/>
            <a:ext cx="2281237" cy="34766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30445668-2DC5-E84C-8B16-922BC95F13F2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EE6020E3-D95B-4E55-964F-4B1A98BDAA6F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D9227732-A878-814C-8621-64ED1B2CCF9F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CE9F02AC-6DFB-0C47-BC8E-4B0594007F33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accent3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72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fld id="{FC9A72C8-1C87-42EF-8A11-BF6DFA19ED8B}" type="datetime1">
              <a:rPr lang="en-US" smtClean="0"/>
              <a:t>2/25/2024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60" r:id="rId5"/>
    <p:sldLayoutId id="2147483661" r:id="rId6"/>
    <p:sldLayoutId id="2147483654" r:id="rId7"/>
    <p:sldLayoutId id="2147483658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14" y="1122363"/>
            <a:ext cx="9500507" cy="3356058"/>
          </a:xfrm>
        </p:spPr>
        <p:txBody>
          <a:bodyPr/>
          <a:lstStyle/>
          <a:p>
            <a:r>
              <a:rPr lang="ru-RU" sz="4700" dirty="0">
                <a:latin typeface="Times New Roman" panose="020F0502020204030204" pitchFamily="34" charset="0"/>
              </a:rPr>
              <a:t>Специфика неподготовленной устной речи на основании аудиозаписи </a:t>
            </a:r>
            <a:endParaRPr lang="en-US" sz="4700" dirty="0">
              <a:latin typeface="Times New Roman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3" y="5146842"/>
            <a:ext cx="9500507" cy="588795"/>
          </a:xfrm>
        </p:spPr>
        <p:txBody>
          <a:bodyPr/>
          <a:lstStyle/>
          <a:p>
            <a:pPr algn="r"/>
            <a:r>
              <a:rPr lang="ru-RU" dirty="0"/>
              <a:t>Катерина </a:t>
            </a:r>
            <a:r>
              <a:rPr lang="ru-RU" dirty="0" err="1"/>
              <a:t>Начоса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ACAEE-7EFE-CA7C-1B91-CC9204800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группы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E0938F-7C8D-6C37-93B7-B44A638AA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9738" y="2559383"/>
            <a:ext cx="9040885" cy="368333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Синонимы к словам: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84848C-E3CA-6760-17FC-EBD84FF03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124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C6EE9E6-A505-7CFC-F1B8-7A690A76A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632" y="-348163"/>
            <a:ext cx="7822769" cy="412474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184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презентации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852" y="2348049"/>
            <a:ext cx="9779182" cy="336681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устной речи 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Функциональные разновидности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характерные черты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аудиозаписи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группы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470D0-6D64-5E42-9515-048F8779CD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60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43F67-9C70-4748-8C0C-3A786342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C72D2-EFDF-844A-8472-CB49A59B1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CF793933-70E0-6010-8299-550A5E7817F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42083" y="2589269"/>
            <a:ext cx="11430000" cy="38877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500" b="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 —</a:t>
            </a:r>
            <a:r>
              <a:rPr lang="ru-RU" sz="25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это тип речи, оформляющийся с помощью звуков и характеризующийся такими признаками, как </a:t>
            </a:r>
            <a:r>
              <a:rPr lang="ru-RU" sz="2500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многоканальность</a:t>
            </a:r>
            <a:r>
              <a:rPr lang="ru-RU" sz="25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спонтанность, необратимость.</a:t>
            </a:r>
            <a:endParaRPr lang="ru-RU" sz="25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25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5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Подлинная устная речь создается в момент </a:t>
            </a:r>
            <a:r>
              <a:rPr lang="ru-RU" sz="2500" b="0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говорения.</a:t>
            </a:r>
            <a:endParaRPr lang="ru-RU" sz="250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99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0295B-54B9-4937-90E3-BAB9CE69E3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"/>
            <a:ext cx="7352632" cy="317500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Функциональные разновидности устной речи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1A6D85-3837-435F-A342-5A3F98172B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736475"/>
            <a:ext cx="8188158" cy="31750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научная речь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публицистическая речь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 в сфере официально-делового общения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речь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Разговорная речь</a:t>
            </a: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797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56B7E-1633-44AB-8584-82DF5B726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244" y="379685"/>
            <a:ext cx="10863177" cy="1121499"/>
          </a:xfrm>
        </p:spPr>
        <p:txBody>
          <a:bodyPr/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устной речи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677C9-3E42-427F-93B8-526692906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546" y="2830217"/>
            <a:ext cx="9779182" cy="192781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Длинные остановки, паузы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Меньшая лексическая точность (возможны речевые ошибки)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Короткие предложения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448B0-743E-0045-8131-69B4EEC58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6E0E43B1-D282-11F9-A77D-F61A6E09DA8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489836" y="-963154"/>
            <a:ext cx="4663440" cy="522514"/>
          </a:xfrm>
        </p:spPr>
        <p:txBody>
          <a:bodyPr/>
          <a:lstStyle/>
          <a:p>
            <a:endParaRPr lang="ru-US"/>
          </a:p>
        </p:txBody>
      </p:sp>
    </p:spTree>
    <p:extLst>
      <p:ext uri="{BB962C8B-B14F-4D97-AF65-F5344CB8AC3E}">
        <p14:creationId xmlns:p14="http://schemas.microsoft.com/office/powerpoint/2010/main" val="2563119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91A4-7839-4F63-B17C-7C366C59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492" y="381000"/>
            <a:ext cx="9779183" cy="13255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видео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609FC03-B5BE-D846-993A-8E351C950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2" name="Объект 21">
            <a:extLst>
              <a:ext uri="{FF2B5EF4-FFF2-40B4-BE49-F238E27FC236}">
                <a16:creationId xmlns:a16="http://schemas.microsoft.com/office/drawing/2014/main" id="{891F27A9-39C2-7B98-DA36-06F85DA9DBF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761356" y="3253241"/>
            <a:ext cx="8591454" cy="778215"/>
          </a:xfrm>
        </p:spPr>
        <p:txBody>
          <a:bodyPr/>
          <a:lstStyle/>
          <a:p>
            <a:r>
              <a:rPr lang="cs-CZ" dirty="0"/>
              <a:t>https://</a:t>
            </a:r>
            <a:r>
              <a:rPr lang="cs-CZ" dirty="0" err="1"/>
              <a:t>youtu.be</a:t>
            </a:r>
            <a:r>
              <a:rPr lang="cs-CZ" dirty="0"/>
              <a:t>/</a:t>
            </a:r>
            <a:r>
              <a:rPr lang="cs-CZ" dirty="0" err="1"/>
              <a:t>rRFE_wnnOMg</a:t>
            </a:r>
            <a:r>
              <a:rPr lang="cs-CZ" dirty="0"/>
              <a:t>?si=</a:t>
            </a:r>
            <a:r>
              <a:rPr lang="cs-CZ" dirty="0" err="1"/>
              <a:t>x6zvieT9qhGb47ys</a:t>
            </a:r>
            <a:endParaRPr lang="ru-US" dirty="0"/>
          </a:p>
        </p:txBody>
      </p:sp>
    </p:spTree>
    <p:extLst>
      <p:ext uri="{BB962C8B-B14F-4D97-AF65-F5344CB8AC3E}">
        <p14:creationId xmlns:p14="http://schemas.microsoft.com/office/powerpoint/2010/main" val="2721508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1A202-23A3-4F3A-AA92-0172C8D2D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654" y="154013"/>
            <a:ext cx="12088395" cy="56867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особенностей речи в аудиозаписи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B7362-01DC-0E4C-9B34-0DF3FD449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/>
          <a:lstStyle/>
          <a:p>
            <a:fld id="{294A09A9-5501-47C1-A89A-A340965A2BE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F7C70B5-D867-292B-7548-09B76E5C77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2491563"/>
            <a:ext cx="10620728" cy="386478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Фонетические особенности: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хезитация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междометия, вокализмы.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Морфологические: местоимения (вот), союзы (и, а).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Синтаксические: речевые обороты (всё и сразу, позиция жертвы, сидеть и ныть).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Лексические: частичная афазия (ничё, чё), повторы.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Самоисправление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самоперебив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395B9A-8163-DBEC-1255-32AF5758DF79}"/>
              </a:ext>
            </a:extLst>
          </p:cNvPr>
          <p:cNvSpPr txBox="1"/>
          <p:nvPr/>
        </p:nvSpPr>
        <p:spPr>
          <a:xfrm rot="10800000" flipV="1">
            <a:off x="284653" y="1101424"/>
            <a:ext cx="2522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Форма: устный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Жанр: монолог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Стиль: разговорный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070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324B65-C326-81A9-CD62-5B4A33794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18FFF4-7CE8-3267-6CCB-3A323B4214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пример демонстрирует неподготовленный монолог, с соблюдением некой спонтанности, характерной для неподготовленной устной речи. Важными маркерами неподготовленности являются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самоперебив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избыточность (повторы, уточнения), отсутствие деепричастных и причастных оборотов. 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471089-5B89-6756-D9B5-7CC7E3521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001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5726C9B-3A9C-F5AE-70DF-FE51D10CD3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7135" y="2653167"/>
            <a:ext cx="9779183" cy="6270254"/>
          </a:xfrm>
        </p:spPr>
        <p:txBody>
          <a:bodyPr/>
          <a:lstStyle/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Пробка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(отсутствие результата)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Абстрактные желания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Нытье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</a:t>
            </a:r>
          </a:p>
          <a:p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Проезжайте</a:t>
            </a:r>
          </a:p>
          <a:p>
            <a:endParaRPr lang="ru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A84E6B3-C328-6904-1B58-55252C0B0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5441D9-B4E1-0233-F8BE-FB37411AAE85}"/>
              </a:ext>
            </a:extLst>
          </p:cNvPr>
          <p:cNvSpPr txBox="1"/>
          <p:nvPr/>
        </p:nvSpPr>
        <p:spPr>
          <a:xfrm>
            <a:off x="5270591" y="2653167"/>
            <a:ext cx="3927783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Dopravní zácpa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Výsledek (bez výsledku)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Cíl 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Abstraktní přání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Zodpovědnost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Fňukání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Uvědomění 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cs-C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Pojeď, jeď</a:t>
            </a:r>
            <a:endParaRPr lang="ru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55203560-2D1D-4358-875E-BDDC23327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  <a:endParaRPr lang="ru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178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Universal Color Block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8FF"/>
      </a:accent1>
      <a:accent2>
        <a:srgbClr val="DAE5EF"/>
      </a:accent2>
      <a:accent3>
        <a:srgbClr val="637183"/>
      </a:accent3>
      <a:accent4>
        <a:srgbClr val="434E5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5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niversal presentation" id="{4A1BE7B5-16BB-4EDB-94C0-CDDC43FF64E7}" vid="{7F008C83-F8F9-4FE6-A625-57BD0F4482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  <Background xmlns="71af3243-3dd4-4a8d-8c0d-dd76da1f02a5">false</Backgroun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42FAFE-88B4-49B4-9588-86CB0E564E50}">
  <ds:schemaRefs>
    <ds:schemaRef ds:uri="http://schemas.microsoft.com/office/2006/metadata/properties"/>
    <ds:schemaRef ds:uri="http://www.w3.org/2000/xmlns/"/>
    <ds:schemaRef ds:uri="http://schemas.microsoft.com/sharepoint/v3"/>
    <ds:schemaRef ds:uri="http://www.w3.org/2001/XMLSchema-instance"/>
    <ds:schemaRef ds:uri="71af3243-3dd4-4a8d-8c0d-dd76da1f02a5"/>
    <ds:schemaRef ds:uri="http://schemas.microsoft.com/office/infopath/2007/PartnerControls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42076B5C-85B0-4D30-852D-5E5312EEA9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C465B7-820B-4DEA-AB4B-5167C1BE9075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268</Words>
  <Application>Microsoft Office PowerPoint</Application>
  <PresentationFormat>Breitbild</PresentationFormat>
  <Paragraphs>78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Arial</vt:lpstr>
      <vt:lpstr>Calibri</vt:lpstr>
      <vt:lpstr>Tenorite</vt:lpstr>
      <vt:lpstr>Times New Roman</vt:lpstr>
      <vt:lpstr>Wingdings</vt:lpstr>
      <vt:lpstr>Тема Office</vt:lpstr>
      <vt:lpstr>Специфика неподготовленной устной речи на основании аудиозаписи </vt:lpstr>
      <vt:lpstr>План презентации </vt:lpstr>
      <vt:lpstr>Устная речь</vt:lpstr>
      <vt:lpstr>Функциональные разновидности устной речи </vt:lpstr>
      <vt:lpstr>Основные характеристики устной речи </vt:lpstr>
      <vt:lpstr>Анализ видео </vt:lpstr>
      <vt:lpstr>Анализ особенностей речи в аудиозаписи </vt:lpstr>
      <vt:lpstr>Вывод</vt:lpstr>
      <vt:lpstr>Словарь</vt:lpstr>
      <vt:lpstr>Задание для группы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неподготовленной устной речи на основании аудиозаписи </dc:title>
  <dc:creator>lissyfanty@gmail.com</dc:creator>
  <cp:lastModifiedBy>Grib, Maxim</cp:lastModifiedBy>
  <cp:revision>2</cp:revision>
  <dcterms:created xsi:type="dcterms:W3CDTF">2024-02-24T23:13:00Z</dcterms:created>
  <dcterms:modified xsi:type="dcterms:W3CDTF">2024-02-25T12:02:04Z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