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sldIdLst>
    <p:sldId id="256" r:id="rId2"/>
    <p:sldId id="259" r:id="rId3"/>
    <p:sldId id="257" r:id="rId4"/>
    <p:sldId id="258" r:id="rId5"/>
    <p:sldId id="271" r:id="rId6"/>
    <p:sldId id="260" r:id="rId7"/>
    <p:sldId id="261" r:id="rId8"/>
    <p:sldId id="262" r:id="rId9"/>
    <p:sldId id="263" r:id="rId10"/>
    <p:sldId id="266" r:id="rId11"/>
    <p:sldId id="268" r:id="rId12"/>
    <p:sldId id="269" r:id="rId13"/>
    <p:sldId id="267" r:id="rId14"/>
    <p:sldId id="270" r:id="rId15"/>
  </p:sldIdLst>
  <p:sldSz cx="12192000" cy="6858000"/>
  <p:notesSz cx="6858000" cy="9144000"/>
  <p:defaultTextStyle>
    <a:defPPr>
      <a:defRPr lang="ru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81"/>
    <p:restoredTop sz="93521"/>
  </p:normalViewPr>
  <p:slideViewPr>
    <p:cSldViewPr snapToGrid="0" snapToObjects="1">
      <p:cViewPr varScale="1">
        <p:scale>
          <a:sx n="73" d="100"/>
          <a:sy n="73" d="100"/>
        </p:scale>
        <p:origin x="192" y="10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1F69B7-3583-4869-82CA-A9737CBA827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32592CBA-7BA0-4DBB-B8A7-BB0534B442B9}">
      <dgm:prSet/>
      <dgm:spPr/>
      <dgm:t>
        <a:bodyPr/>
        <a:lstStyle/>
        <a:p>
          <a:pPr>
            <a:defRPr cap="all"/>
          </a:pPr>
          <a:r>
            <a:rPr lang="ru-RU" noProof="0" dirty="0"/>
            <a:t>Диалогическая речь</a:t>
          </a:r>
        </a:p>
        <a:p>
          <a:pPr>
            <a:defRPr cap="all"/>
          </a:pPr>
          <a:r>
            <a:rPr lang="ru-RU" dirty="0"/>
            <a:t>(неподготовленная)</a:t>
          </a:r>
          <a:endParaRPr lang="en-US" dirty="0"/>
        </a:p>
      </dgm:t>
    </dgm:pt>
    <dgm:pt modelId="{8D30B96F-2E90-4386-B26A-B06968E6A613}" type="parTrans" cxnId="{D1BF22CC-5FF8-484A-B87F-C8AC7788B425}">
      <dgm:prSet/>
      <dgm:spPr/>
      <dgm:t>
        <a:bodyPr/>
        <a:lstStyle/>
        <a:p>
          <a:endParaRPr lang="en-US"/>
        </a:p>
      </dgm:t>
    </dgm:pt>
    <dgm:pt modelId="{F903B0F8-15C1-4504-8F90-68CCAAEEBF2D}" type="sibTrans" cxnId="{D1BF22CC-5FF8-484A-B87F-C8AC7788B425}">
      <dgm:prSet/>
      <dgm:spPr/>
      <dgm:t>
        <a:bodyPr/>
        <a:lstStyle/>
        <a:p>
          <a:endParaRPr lang="en-US"/>
        </a:p>
      </dgm:t>
    </dgm:pt>
    <dgm:pt modelId="{210A6B6C-037A-49C8-9D5C-B2D8A2956FCD}">
      <dgm:prSet/>
      <dgm:spPr/>
      <dgm:t>
        <a:bodyPr/>
        <a:lstStyle/>
        <a:p>
          <a:pPr>
            <a:defRPr cap="all"/>
          </a:pPr>
          <a:r>
            <a:rPr lang="ru-RU" noProof="0"/>
            <a:t>Монологическая речь</a:t>
          </a:r>
        </a:p>
        <a:p>
          <a:pPr>
            <a:defRPr cap="all"/>
          </a:pPr>
          <a:r>
            <a:rPr lang="ru-RU"/>
            <a:t>(подготовленная)</a:t>
          </a:r>
          <a:endParaRPr lang="en-US"/>
        </a:p>
      </dgm:t>
    </dgm:pt>
    <dgm:pt modelId="{97D7F332-C4BF-49D3-89F7-221F374EFCC0}" type="parTrans" cxnId="{E12BD6F1-0A5E-4B11-BB58-D10FE483B280}">
      <dgm:prSet/>
      <dgm:spPr/>
      <dgm:t>
        <a:bodyPr/>
        <a:lstStyle/>
        <a:p>
          <a:endParaRPr lang="en-US"/>
        </a:p>
      </dgm:t>
    </dgm:pt>
    <dgm:pt modelId="{6B33087A-366E-4EFE-A9F2-0517806DF7D2}" type="sibTrans" cxnId="{E12BD6F1-0A5E-4B11-BB58-D10FE483B280}">
      <dgm:prSet/>
      <dgm:spPr/>
      <dgm:t>
        <a:bodyPr/>
        <a:lstStyle/>
        <a:p>
          <a:endParaRPr lang="en-US"/>
        </a:p>
      </dgm:t>
    </dgm:pt>
    <dgm:pt modelId="{9063781A-F06A-4998-9DC6-B21D5D0B8D20}" type="pres">
      <dgm:prSet presAssocID="{881F69B7-3583-4869-82CA-A9737CBA827A}" presName="root" presStyleCnt="0">
        <dgm:presLayoutVars>
          <dgm:dir/>
          <dgm:resizeHandles val="exact"/>
        </dgm:presLayoutVars>
      </dgm:prSet>
      <dgm:spPr/>
    </dgm:pt>
    <dgm:pt modelId="{D07922F1-50C8-4969-9114-4E334466AB49}" type="pres">
      <dgm:prSet presAssocID="{32592CBA-7BA0-4DBB-B8A7-BB0534B442B9}" presName="compNode" presStyleCnt="0"/>
      <dgm:spPr/>
    </dgm:pt>
    <dgm:pt modelId="{A9C3BA83-3162-44F5-B317-BE4981124A87}" type="pres">
      <dgm:prSet presAssocID="{32592CBA-7BA0-4DBB-B8A7-BB0534B442B9}" presName="iconBgRect" presStyleLbl="bgShp" presStyleIdx="0" presStyleCnt="2"/>
      <dgm:spPr/>
    </dgm:pt>
    <dgm:pt modelId="{81CD4286-1B60-46F7-8203-D1B7989A4238}" type="pres">
      <dgm:prSet presAssocID="{32592CBA-7BA0-4DBB-B8A7-BB0534B442B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C9916151-2B49-4E59-8B14-C1ACD2B52492}" type="pres">
      <dgm:prSet presAssocID="{32592CBA-7BA0-4DBB-B8A7-BB0534B442B9}" presName="spaceRect" presStyleCnt="0"/>
      <dgm:spPr/>
    </dgm:pt>
    <dgm:pt modelId="{2CAE0DB0-8572-4811-9946-036B4DB12E9B}" type="pres">
      <dgm:prSet presAssocID="{32592CBA-7BA0-4DBB-B8A7-BB0534B442B9}" presName="textRect" presStyleLbl="revTx" presStyleIdx="0" presStyleCnt="2">
        <dgm:presLayoutVars>
          <dgm:chMax val="1"/>
          <dgm:chPref val="1"/>
        </dgm:presLayoutVars>
      </dgm:prSet>
      <dgm:spPr/>
    </dgm:pt>
    <dgm:pt modelId="{7B96B312-23DE-414E-9FEE-BC909EB43264}" type="pres">
      <dgm:prSet presAssocID="{F903B0F8-15C1-4504-8F90-68CCAAEEBF2D}" presName="sibTrans" presStyleCnt="0"/>
      <dgm:spPr/>
    </dgm:pt>
    <dgm:pt modelId="{D9085FAE-59DC-4793-A81C-C8F292355459}" type="pres">
      <dgm:prSet presAssocID="{210A6B6C-037A-49C8-9D5C-B2D8A2956FCD}" presName="compNode" presStyleCnt="0"/>
      <dgm:spPr/>
    </dgm:pt>
    <dgm:pt modelId="{2F4B2D1A-4536-4889-979F-BC829038872C}" type="pres">
      <dgm:prSet presAssocID="{210A6B6C-037A-49C8-9D5C-B2D8A2956FCD}" presName="iconBgRect" presStyleLbl="bgShp" presStyleIdx="1" presStyleCnt="2"/>
      <dgm:spPr/>
    </dgm:pt>
    <dgm:pt modelId="{A75A3CFF-7F24-4910-82EE-04DC9FABC339}" type="pres">
      <dgm:prSet presAssocID="{210A6B6C-037A-49C8-9D5C-B2D8A2956FC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peech"/>
        </a:ext>
      </dgm:extLst>
    </dgm:pt>
    <dgm:pt modelId="{E9B74EE1-D7A7-4E72-97AD-D9A4F5B9371C}" type="pres">
      <dgm:prSet presAssocID="{210A6B6C-037A-49C8-9D5C-B2D8A2956FCD}" presName="spaceRect" presStyleCnt="0"/>
      <dgm:spPr/>
    </dgm:pt>
    <dgm:pt modelId="{2B67EBBC-4B88-41BC-823E-105DE08F4393}" type="pres">
      <dgm:prSet presAssocID="{210A6B6C-037A-49C8-9D5C-B2D8A2956FCD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2EE3D03-AC98-498C-A1AE-E1B7BA573364}" type="presOf" srcId="{210A6B6C-037A-49C8-9D5C-B2D8A2956FCD}" destId="{2B67EBBC-4B88-41BC-823E-105DE08F4393}" srcOrd="0" destOrd="0" presId="urn:microsoft.com/office/officeart/2018/5/layout/IconCircleLabelList"/>
    <dgm:cxn modelId="{F26EE195-D85B-42C9-A06A-B9B51BEBF9AF}" type="presOf" srcId="{881F69B7-3583-4869-82CA-A9737CBA827A}" destId="{9063781A-F06A-4998-9DC6-B21D5D0B8D20}" srcOrd="0" destOrd="0" presId="urn:microsoft.com/office/officeart/2018/5/layout/IconCircleLabelList"/>
    <dgm:cxn modelId="{D1BF22CC-5FF8-484A-B87F-C8AC7788B425}" srcId="{881F69B7-3583-4869-82CA-A9737CBA827A}" destId="{32592CBA-7BA0-4DBB-B8A7-BB0534B442B9}" srcOrd="0" destOrd="0" parTransId="{8D30B96F-2E90-4386-B26A-B06968E6A613}" sibTransId="{F903B0F8-15C1-4504-8F90-68CCAAEEBF2D}"/>
    <dgm:cxn modelId="{E12BD6F1-0A5E-4B11-BB58-D10FE483B280}" srcId="{881F69B7-3583-4869-82CA-A9737CBA827A}" destId="{210A6B6C-037A-49C8-9D5C-B2D8A2956FCD}" srcOrd="1" destOrd="0" parTransId="{97D7F332-C4BF-49D3-89F7-221F374EFCC0}" sibTransId="{6B33087A-366E-4EFE-A9F2-0517806DF7D2}"/>
    <dgm:cxn modelId="{CE0103F4-534E-4A50-ABE0-3D423922CC37}" type="presOf" srcId="{32592CBA-7BA0-4DBB-B8A7-BB0534B442B9}" destId="{2CAE0DB0-8572-4811-9946-036B4DB12E9B}" srcOrd="0" destOrd="0" presId="urn:microsoft.com/office/officeart/2018/5/layout/IconCircleLabelList"/>
    <dgm:cxn modelId="{2E95A4D6-F564-4A20-83B2-3F85C057346B}" type="presParOf" srcId="{9063781A-F06A-4998-9DC6-B21D5D0B8D20}" destId="{D07922F1-50C8-4969-9114-4E334466AB49}" srcOrd="0" destOrd="0" presId="urn:microsoft.com/office/officeart/2018/5/layout/IconCircleLabelList"/>
    <dgm:cxn modelId="{A82AE599-7962-4E5B-AD3D-D15F34898A12}" type="presParOf" srcId="{D07922F1-50C8-4969-9114-4E334466AB49}" destId="{A9C3BA83-3162-44F5-B317-BE4981124A87}" srcOrd="0" destOrd="0" presId="urn:microsoft.com/office/officeart/2018/5/layout/IconCircleLabelList"/>
    <dgm:cxn modelId="{FBBFF2C8-0FD5-435F-9B7F-E7E350A3D08A}" type="presParOf" srcId="{D07922F1-50C8-4969-9114-4E334466AB49}" destId="{81CD4286-1B60-46F7-8203-D1B7989A4238}" srcOrd="1" destOrd="0" presId="urn:microsoft.com/office/officeart/2018/5/layout/IconCircleLabelList"/>
    <dgm:cxn modelId="{42613451-BF16-4F4D-8339-2C7D77198D78}" type="presParOf" srcId="{D07922F1-50C8-4969-9114-4E334466AB49}" destId="{C9916151-2B49-4E59-8B14-C1ACD2B52492}" srcOrd="2" destOrd="0" presId="urn:microsoft.com/office/officeart/2018/5/layout/IconCircleLabelList"/>
    <dgm:cxn modelId="{AB27DD67-D737-4C06-85CD-E2D25C31719C}" type="presParOf" srcId="{D07922F1-50C8-4969-9114-4E334466AB49}" destId="{2CAE0DB0-8572-4811-9946-036B4DB12E9B}" srcOrd="3" destOrd="0" presId="urn:microsoft.com/office/officeart/2018/5/layout/IconCircleLabelList"/>
    <dgm:cxn modelId="{6BC37F1A-602D-4540-85EF-D50190F25535}" type="presParOf" srcId="{9063781A-F06A-4998-9DC6-B21D5D0B8D20}" destId="{7B96B312-23DE-414E-9FEE-BC909EB43264}" srcOrd="1" destOrd="0" presId="urn:microsoft.com/office/officeart/2018/5/layout/IconCircleLabelList"/>
    <dgm:cxn modelId="{ADE88BCA-0D0B-485D-A278-BF27B459CE6A}" type="presParOf" srcId="{9063781A-F06A-4998-9DC6-B21D5D0B8D20}" destId="{D9085FAE-59DC-4793-A81C-C8F292355459}" srcOrd="2" destOrd="0" presId="urn:microsoft.com/office/officeart/2018/5/layout/IconCircleLabelList"/>
    <dgm:cxn modelId="{BED49584-AB85-4AC2-8453-7307DD9408AC}" type="presParOf" srcId="{D9085FAE-59DC-4793-A81C-C8F292355459}" destId="{2F4B2D1A-4536-4889-979F-BC829038872C}" srcOrd="0" destOrd="0" presId="urn:microsoft.com/office/officeart/2018/5/layout/IconCircleLabelList"/>
    <dgm:cxn modelId="{A875CDC4-8BDE-42C3-86F9-4513C9384EAF}" type="presParOf" srcId="{D9085FAE-59DC-4793-A81C-C8F292355459}" destId="{A75A3CFF-7F24-4910-82EE-04DC9FABC339}" srcOrd="1" destOrd="0" presId="urn:microsoft.com/office/officeart/2018/5/layout/IconCircleLabelList"/>
    <dgm:cxn modelId="{1449D1CB-7D10-471C-B53D-6E5E4118EA35}" type="presParOf" srcId="{D9085FAE-59DC-4793-A81C-C8F292355459}" destId="{E9B74EE1-D7A7-4E72-97AD-D9A4F5B9371C}" srcOrd="2" destOrd="0" presId="urn:microsoft.com/office/officeart/2018/5/layout/IconCircleLabelList"/>
    <dgm:cxn modelId="{4478689B-6380-47D9-A965-45E9719E9460}" type="presParOf" srcId="{D9085FAE-59DC-4793-A81C-C8F292355459}" destId="{2B67EBBC-4B88-41BC-823E-105DE08F439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E8F52C-C9CE-469C-8D9D-9E11D0FE2CB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2" csCatId="colorful" phldr="1"/>
      <dgm:spPr/>
      <dgm:t>
        <a:bodyPr/>
        <a:lstStyle/>
        <a:p>
          <a:endParaRPr lang="en-US"/>
        </a:p>
      </dgm:t>
    </dgm:pt>
    <dgm:pt modelId="{34DCB43C-7667-442B-B699-906B8127AFD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Избыточность (наличие повторов, уточнений, пояснений)</a:t>
          </a:r>
        </a:p>
      </dgm:t>
    </dgm:pt>
    <dgm:pt modelId="{DA25B70E-C254-4F60-B8FE-860B4D475116}" type="parTrans" cxnId="{C2F0329F-CAFA-4176-815A-7181C7D205AE}">
      <dgm:prSet/>
      <dgm:spPr/>
      <dgm:t>
        <a:bodyPr/>
        <a:lstStyle/>
        <a:p>
          <a:endParaRPr lang="en-US"/>
        </a:p>
      </dgm:t>
    </dgm:pt>
    <dgm:pt modelId="{3750B7EC-68BC-4BDE-8F9A-D92108157629}" type="sibTrans" cxnId="{C2F0329F-CAFA-4176-815A-7181C7D205AE}">
      <dgm:prSet/>
      <dgm:spPr/>
      <dgm:t>
        <a:bodyPr/>
        <a:lstStyle/>
        <a:p>
          <a:endParaRPr lang="en-US"/>
        </a:p>
      </dgm:t>
    </dgm:pt>
    <dgm:pt modelId="{AF287F32-A856-402B-AF42-50F70AFD758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Использование невербальных средств  общения (жесты, мимика, взгляд, поза)</a:t>
          </a:r>
        </a:p>
      </dgm:t>
    </dgm:pt>
    <dgm:pt modelId="{0900F046-631F-4150-A4EC-26364D5D79B0}" type="parTrans" cxnId="{498418CF-787E-479A-81B9-CFEF6B6A471C}">
      <dgm:prSet/>
      <dgm:spPr/>
      <dgm:t>
        <a:bodyPr/>
        <a:lstStyle/>
        <a:p>
          <a:endParaRPr lang="en-US"/>
        </a:p>
      </dgm:t>
    </dgm:pt>
    <dgm:pt modelId="{6581E6AB-D35A-411E-826F-11D4F91FCF5B}" type="sibTrans" cxnId="{498418CF-787E-479A-81B9-CFEF6B6A471C}">
      <dgm:prSet/>
      <dgm:spPr/>
      <dgm:t>
        <a:bodyPr/>
        <a:lstStyle/>
        <a:p>
          <a:endParaRPr lang="en-US"/>
        </a:p>
      </dgm:t>
    </dgm:pt>
    <dgm:pt modelId="{69ACB3EE-908A-42B3-8A92-50178465301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Экономия, эллипсы (возможность пропускать, не называть очевидные вещи)</a:t>
          </a:r>
        </a:p>
      </dgm:t>
    </dgm:pt>
    <dgm:pt modelId="{B3113FC9-869B-4DF0-A938-EE8BAE05E7CE}" type="parTrans" cxnId="{C2299D4E-EBAC-4CE3-87EC-5D97693BA40E}">
      <dgm:prSet/>
      <dgm:spPr/>
      <dgm:t>
        <a:bodyPr/>
        <a:lstStyle/>
        <a:p>
          <a:endParaRPr lang="en-US"/>
        </a:p>
      </dgm:t>
    </dgm:pt>
    <dgm:pt modelId="{1A7EA9B2-11CF-4D16-AFD7-AD7DEB446F7E}" type="sibTrans" cxnId="{C2299D4E-EBAC-4CE3-87EC-5D97693BA40E}">
      <dgm:prSet/>
      <dgm:spPr/>
      <dgm:t>
        <a:bodyPr/>
        <a:lstStyle/>
        <a:p>
          <a:endParaRPr lang="en-US"/>
        </a:p>
      </dgm:t>
    </dgm:pt>
    <dgm:pt modelId="{A4CCCFA5-7479-4435-9C71-F816C22F8253}" type="pres">
      <dgm:prSet presAssocID="{BDE8F52C-C9CE-469C-8D9D-9E11D0FE2CB6}" presName="root" presStyleCnt="0">
        <dgm:presLayoutVars>
          <dgm:dir/>
          <dgm:resizeHandles val="exact"/>
        </dgm:presLayoutVars>
      </dgm:prSet>
      <dgm:spPr/>
    </dgm:pt>
    <dgm:pt modelId="{FAD11CB7-974F-4442-9F7F-CECB86140DFC}" type="pres">
      <dgm:prSet presAssocID="{34DCB43C-7667-442B-B699-906B8127AFD1}" presName="compNode" presStyleCnt="0"/>
      <dgm:spPr/>
    </dgm:pt>
    <dgm:pt modelId="{0E6DBD8B-C8C2-499F-BA89-6F0A8F929314}" type="pres">
      <dgm:prSet presAssocID="{34DCB43C-7667-442B-B699-906B8127AFD1}" presName="bgRect" presStyleLbl="bgShp" presStyleIdx="0" presStyleCnt="3"/>
      <dgm:spPr/>
    </dgm:pt>
    <dgm:pt modelId="{5F8907A2-4FD1-4522-8941-A9F2DF90B7AA}" type="pres">
      <dgm:prSet presAssocID="{34DCB43C-7667-442B-B699-906B8127AFD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узырьки"/>
        </a:ext>
      </dgm:extLst>
    </dgm:pt>
    <dgm:pt modelId="{7101CE12-934E-423E-B406-C47E2634584D}" type="pres">
      <dgm:prSet presAssocID="{34DCB43C-7667-442B-B699-906B8127AFD1}" presName="spaceRect" presStyleCnt="0"/>
      <dgm:spPr/>
    </dgm:pt>
    <dgm:pt modelId="{677FB3AC-707C-4593-A416-D81F922319D2}" type="pres">
      <dgm:prSet presAssocID="{34DCB43C-7667-442B-B699-906B8127AFD1}" presName="parTx" presStyleLbl="revTx" presStyleIdx="0" presStyleCnt="3">
        <dgm:presLayoutVars>
          <dgm:chMax val="0"/>
          <dgm:chPref val="0"/>
        </dgm:presLayoutVars>
      </dgm:prSet>
      <dgm:spPr/>
    </dgm:pt>
    <dgm:pt modelId="{D73B6A17-DF2A-4909-97B8-A393224EB725}" type="pres">
      <dgm:prSet presAssocID="{3750B7EC-68BC-4BDE-8F9A-D92108157629}" presName="sibTrans" presStyleCnt="0"/>
      <dgm:spPr/>
    </dgm:pt>
    <dgm:pt modelId="{61C0E1E3-5230-4A47-BE40-DA0E907EE8FB}" type="pres">
      <dgm:prSet presAssocID="{AF287F32-A856-402B-AF42-50F70AFD7586}" presName="compNode" presStyleCnt="0"/>
      <dgm:spPr/>
    </dgm:pt>
    <dgm:pt modelId="{491605E3-54B9-4E2B-9990-BFA9593B47D0}" type="pres">
      <dgm:prSet presAssocID="{AF287F32-A856-402B-AF42-50F70AFD7586}" presName="bgRect" presStyleLbl="bgShp" presStyleIdx="1" presStyleCnt="3"/>
      <dgm:spPr/>
    </dgm:pt>
    <dgm:pt modelId="{4CF6C2C6-0A21-4BEB-9209-9B2A2CE18819}" type="pres">
      <dgm:prSet presAssocID="{AF287F32-A856-402B-AF42-50F70AFD758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лаза"/>
        </a:ext>
      </dgm:extLst>
    </dgm:pt>
    <dgm:pt modelId="{18697F70-1353-496B-B667-D2B14B124D17}" type="pres">
      <dgm:prSet presAssocID="{AF287F32-A856-402B-AF42-50F70AFD7586}" presName="spaceRect" presStyleCnt="0"/>
      <dgm:spPr/>
    </dgm:pt>
    <dgm:pt modelId="{B0B28B2A-48A8-441E-82AA-58436E739154}" type="pres">
      <dgm:prSet presAssocID="{AF287F32-A856-402B-AF42-50F70AFD7586}" presName="parTx" presStyleLbl="revTx" presStyleIdx="1" presStyleCnt="3">
        <dgm:presLayoutVars>
          <dgm:chMax val="0"/>
          <dgm:chPref val="0"/>
        </dgm:presLayoutVars>
      </dgm:prSet>
      <dgm:spPr/>
    </dgm:pt>
    <dgm:pt modelId="{62D98219-5BEF-472E-A108-57BF1D9792CE}" type="pres">
      <dgm:prSet presAssocID="{6581E6AB-D35A-411E-826F-11D4F91FCF5B}" presName="sibTrans" presStyleCnt="0"/>
      <dgm:spPr/>
    </dgm:pt>
    <dgm:pt modelId="{FE32395C-32D3-45F8-9CCD-A702251C77B3}" type="pres">
      <dgm:prSet presAssocID="{69ACB3EE-908A-42B3-8A92-501784653017}" presName="compNode" presStyleCnt="0"/>
      <dgm:spPr/>
    </dgm:pt>
    <dgm:pt modelId="{8EA9154E-7200-4430-ACA7-2DDC81563BA0}" type="pres">
      <dgm:prSet presAssocID="{69ACB3EE-908A-42B3-8A92-501784653017}" presName="bgRect" presStyleLbl="bgShp" presStyleIdx="2" presStyleCnt="3"/>
      <dgm:spPr/>
    </dgm:pt>
    <dgm:pt modelId="{BF053A05-8B27-482D-9489-AB80E45BF0B9}" type="pres">
      <dgm:prSet presAssocID="{69ACB3EE-908A-42B3-8A92-50178465301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ggy Bank"/>
        </a:ext>
      </dgm:extLst>
    </dgm:pt>
    <dgm:pt modelId="{A4BA426A-8612-4ED7-8344-3F187A12887C}" type="pres">
      <dgm:prSet presAssocID="{69ACB3EE-908A-42B3-8A92-501784653017}" presName="spaceRect" presStyleCnt="0"/>
      <dgm:spPr/>
    </dgm:pt>
    <dgm:pt modelId="{9E06D232-11FB-4180-923B-B5FDBDE97663}" type="pres">
      <dgm:prSet presAssocID="{69ACB3EE-908A-42B3-8A92-50178465301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3A5F12D-F32F-6B45-A4ED-339AD9738BBB}" type="presOf" srcId="{69ACB3EE-908A-42B3-8A92-501784653017}" destId="{9E06D232-11FB-4180-923B-B5FDBDE97663}" srcOrd="0" destOrd="0" presId="urn:microsoft.com/office/officeart/2018/2/layout/IconVerticalSolidList"/>
    <dgm:cxn modelId="{31F57734-3AED-B248-B75C-53B44B4AEC7E}" type="presOf" srcId="{AF287F32-A856-402B-AF42-50F70AFD7586}" destId="{B0B28B2A-48A8-441E-82AA-58436E739154}" srcOrd="0" destOrd="0" presId="urn:microsoft.com/office/officeart/2018/2/layout/IconVerticalSolidList"/>
    <dgm:cxn modelId="{C0E1C835-70C3-6240-ABDF-5BF630A59970}" type="presOf" srcId="{34DCB43C-7667-442B-B699-906B8127AFD1}" destId="{677FB3AC-707C-4593-A416-D81F922319D2}" srcOrd="0" destOrd="0" presId="urn:microsoft.com/office/officeart/2018/2/layout/IconVerticalSolidList"/>
    <dgm:cxn modelId="{C2299D4E-EBAC-4CE3-87EC-5D97693BA40E}" srcId="{BDE8F52C-C9CE-469C-8D9D-9E11D0FE2CB6}" destId="{69ACB3EE-908A-42B3-8A92-501784653017}" srcOrd="2" destOrd="0" parTransId="{B3113FC9-869B-4DF0-A938-EE8BAE05E7CE}" sibTransId="{1A7EA9B2-11CF-4D16-AFD7-AD7DEB446F7E}"/>
    <dgm:cxn modelId="{157FD56C-76F8-AD4E-BFD3-8E6E8AFC3786}" type="presOf" srcId="{BDE8F52C-C9CE-469C-8D9D-9E11D0FE2CB6}" destId="{A4CCCFA5-7479-4435-9C71-F816C22F8253}" srcOrd="0" destOrd="0" presId="urn:microsoft.com/office/officeart/2018/2/layout/IconVerticalSolidList"/>
    <dgm:cxn modelId="{C2F0329F-CAFA-4176-815A-7181C7D205AE}" srcId="{BDE8F52C-C9CE-469C-8D9D-9E11D0FE2CB6}" destId="{34DCB43C-7667-442B-B699-906B8127AFD1}" srcOrd="0" destOrd="0" parTransId="{DA25B70E-C254-4F60-B8FE-860B4D475116}" sibTransId="{3750B7EC-68BC-4BDE-8F9A-D92108157629}"/>
    <dgm:cxn modelId="{498418CF-787E-479A-81B9-CFEF6B6A471C}" srcId="{BDE8F52C-C9CE-469C-8D9D-9E11D0FE2CB6}" destId="{AF287F32-A856-402B-AF42-50F70AFD7586}" srcOrd="1" destOrd="0" parTransId="{0900F046-631F-4150-A4EC-26364D5D79B0}" sibTransId="{6581E6AB-D35A-411E-826F-11D4F91FCF5B}"/>
    <dgm:cxn modelId="{9527DF0E-6314-ED40-B4DF-9CC0488EF42B}" type="presParOf" srcId="{A4CCCFA5-7479-4435-9C71-F816C22F8253}" destId="{FAD11CB7-974F-4442-9F7F-CECB86140DFC}" srcOrd="0" destOrd="0" presId="urn:microsoft.com/office/officeart/2018/2/layout/IconVerticalSolidList"/>
    <dgm:cxn modelId="{01BFDBCC-6138-E24A-B73C-B00F639BB4B4}" type="presParOf" srcId="{FAD11CB7-974F-4442-9F7F-CECB86140DFC}" destId="{0E6DBD8B-C8C2-499F-BA89-6F0A8F929314}" srcOrd="0" destOrd="0" presId="urn:microsoft.com/office/officeart/2018/2/layout/IconVerticalSolidList"/>
    <dgm:cxn modelId="{B8677297-A9FA-AA40-B1E8-A1E5DA90163D}" type="presParOf" srcId="{FAD11CB7-974F-4442-9F7F-CECB86140DFC}" destId="{5F8907A2-4FD1-4522-8941-A9F2DF90B7AA}" srcOrd="1" destOrd="0" presId="urn:microsoft.com/office/officeart/2018/2/layout/IconVerticalSolidList"/>
    <dgm:cxn modelId="{9A0AB330-ECA0-284B-81A3-6EC52935A4F5}" type="presParOf" srcId="{FAD11CB7-974F-4442-9F7F-CECB86140DFC}" destId="{7101CE12-934E-423E-B406-C47E2634584D}" srcOrd="2" destOrd="0" presId="urn:microsoft.com/office/officeart/2018/2/layout/IconVerticalSolidList"/>
    <dgm:cxn modelId="{74D728C0-8E36-494C-A028-3208B438F5CB}" type="presParOf" srcId="{FAD11CB7-974F-4442-9F7F-CECB86140DFC}" destId="{677FB3AC-707C-4593-A416-D81F922319D2}" srcOrd="3" destOrd="0" presId="urn:microsoft.com/office/officeart/2018/2/layout/IconVerticalSolidList"/>
    <dgm:cxn modelId="{DFF96FAF-B6E5-DA42-BB15-26F8D1B58168}" type="presParOf" srcId="{A4CCCFA5-7479-4435-9C71-F816C22F8253}" destId="{D73B6A17-DF2A-4909-97B8-A393224EB725}" srcOrd="1" destOrd="0" presId="urn:microsoft.com/office/officeart/2018/2/layout/IconVerticalSolidList"/>
    <dgm:cxn modelId="{529608A5-4343-1047-81A5-DB5960194B4F}" type="presParOf" srcId="{A4CCCFA5-7479-4435-9C71-F816C22F8253}" destId="{61C0E1E3-5230-4A47-BE40-DA0E907EE8FB}" srcOrd="2" destOrd="0" presId="urn:microsoft.com/office/officeart/2018/2/layout/IconVerticalSolidList"/>
    <dgm:cxn modelId="{ED07E664-7D4F-AC48-9719-77124159F4EC}" type="presParOf" srcId="{61C0E1E3-5230-4A47-BE40-DA0E907EE8FB}" destId="{491605E3-54B9-4E2B-9990-BFA9593B47D0}" srcOrd="0" destOrd="0" presId="urn:microsoft.com/office/officeart/2018/2/layout/IconVerticalSolidList"/>
    <dgm:cxn modelId="{F06720A4-A478-694B-9971-1888CC457D8A}" type="presParOf" srcId="{61C0E1E3-5230-4A47-BE40-DA0E907EE8FB}" destId="{4CF6C2C6-0A21-4BEB-9209-9B2A2CE18819}" srcOrd="1" destOrd="0" presId="urn:microsoft.com/office/officeart/2018/2/layout/IconVerticalSolidList"/>
    <dgm:cxn modelId="{C6E9A252-B4D9-2E41-9F00-3904DFD38FD8}" type="presParOf" srcId="{61C0E1E3-5230-4A47-BE40-DA0E907EE8FB}" destId="{18697F70-1353-496B-B667-D2B14B124D17}" srcOrd="2" destOrd="0" presId="urn:microsoft.com/office/officeart/2018/2/layout/IconVerticalSolidList"/>
    <dgm:cxn modelId="{611B348A-C0D3-9343-B766-39A3C6DCC82B}" type="presParOf" srcId="{61C0E1E3-5230-4A47-BE40-DA0E907EE8FB}" destId="{B0B28B2A-48A8-441E-82AA-58436E739154}" srcOrd="3" destOrd="0" presId="urn:microsoft.com/office/officeart/2018/2/layout/IconVerticalSolidList"/>
    <dgm:cxn modelId="{58DA2E31-7105-EA4A-8935-222195F69F43}" type="presParOf" srcId="{A4CCCFA5-7479-4435-9C71-F816C22F8253}" destId="{62D98219-5BEF-472E-A108-57BF1D9792CE}" srcOrd="3" destOrd="0" presId="urn:microsoft.com/office/officeart/2018/2/layout/IconVerticalSolidList"/>
    <dgm:cxn modelId="{1E6524B1-64CA-BD4E-A183-DF4C12F57F4A}" type="presParOf" srcId="{A4CCCFA5-7479-4435-9C71-F816C22F8253}" destId="{FE32395C-32D3-45F8-9CCD-A702251C77B3}" srcOrd="4" destOrd="0" presId="urn:microsoft.com/office/officeart/2018/2/layout/IconVerticalSolidList"/>
    <dgm:cxn modelId="{04C909BE-B3FF-9548-8E53-1AFA8872D758}" type="presParOf" srcId="{FE32395C-32D3-45F8-9CCD-A702251C77B3}" destId="{8EA9154E-7200-4430-ACA7-2DDC81563BA0}" srcOrd="0" destOrd="0" presId="urn:microsoft.com/office/officeart/2018/2/layout/IconVerticalSolidList"/>
    <dgm:cxn modelId="{E9C34E59-20B7-6D41-BB40-A2C1501C3E60}" type="presParOf" srcId="{FE32395C-32D3-45F8-9CCD-A702251C77B3}" destId="{BF053A05-8B27-482D-9489-AB80E45BF0B9}" srcOrd="1" destOrd="0" presId="urn:microsoft.com/office/officeart/2018/2/layout/IconVerticalSolidList"/>
    <dgm:cxn modelId="{D6BBB4F4-8660-1844-B9D6-138DAACDD59B}" type="presParOf" srcId="{FE32395C-32D3-45F8-9CCD-A702251C77B3}" destId="{A4BA426A-8612-4ED7-8344-3F187A12887C}" srcOrd="2" destOrd="0" presId="urn:microsoft.com/office/officeart/2018/2/layout/IconVerticalSolidList"/>
    <dgm:cxn modelId="{D77C792B-F7DB-874D-A94B-3331851F33FE}" type="presParOf" srcId="{FE32395C-32D3-45F8-9CCD-A702251C77B3}" destId="{9E06D232-11FB-4180-923B-B5FDBDE9766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F6318A-B595-44EE-AD76-F0C8C9A734E2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AAF8FC7-5208-4F39-AECF-64D9F34AD3BD}">
      <dgm:prSet/>
      <dgm:spPr/>
      <dgm:t>
        <a:bodyPr/>
        <a:lstStyle/>
        <a:p>
          <a:r>
            <a:rPr lang="en-US" dirty="0"/>
            <a:t> </a:t>
          </a:r>
          <a:r>
            <a:rPr lang="ru-RU" dirty="0"/>
            <a:t>Информативный</a:t>
          </a:r>
          <a:endParaRPr lang="en-US" dirty="0"/>
        </a:p>
      </dgm:t>
    </dgm:pt>
    <dgm:pt modelId="{84238682-8AFD-442B-B643-08B0FC6C49CC}" type="parTrans" cxnId="{538F81C2-A233-40D3-9E87-C5E3C45B68B7}">
      <dgm:prSet/>
      <dgm:spPr/>
      <dgm:t>
        <a:bodyPr/>
        <a:lstStyle/>
        <a:p>
          <a:endParaRPr lang="en-US"/>
        </a:p>
      </dgm:t>
    </dgm:pt>
    <dgm:pt modelId="{724A7D92-D5B7-44A9-9D09-8634C796CABF}" type="sibTrans" cxnId="{538F81C2-A233-40D3-9E87-C5E3C45B68B7}">
      <dgm:prSet/>
      <dgm:spPr/>
      <dgm:t>
        <a:bodyPr/>
        <a:lstStyle/>
        <a:p>
          <a:endParaRPr lang="en-US"/>
        </a:p>
      </dgm:t>
    </dgm:pt>
    <dgm:pt modelId="{23167547-B8A3-40CD-BEA0-A9F83B985384}">
      <dgm:prSet/>
      <dgm:spPr/>
      <dgm:t>
        <a:bodyPr/>
        <a:lstStyle/>
        <a:p>
          <a:r>
            <a:rPr lang="ru-RU" noProof="0" dirty="0"/>
            <a:t>Императивный   </a:t>
          </a:r>
        </a:p>
      </dgm:t>
    </dgm:pt>
    <dgm:pt modelId="{B71F3FFE-A05F-4F0A-9D8D-2952852F95CD}" type="parTrans" cxnId="{9543BF27-DD94-495F-A9B9-91020150EC8A}">
      <dgm:prSet/>
      <dgm:spPr/>
      <dgm:t>
        <a:bodyPr/>
        <a:lstStyle/>
        <a:p>
          <a:endParaRPr lang="en-US"/>
        </a:p>
      </dgm:t>
    </dgm:pt>
    <dgm:pt modelId="{A0A71E9F-FA7E-48F7-9C57-3938342E3860}" type="sibTrans" cxnId="{9543BF27-DD94-495F-A9B9-91020150EC8A}">
      <dgm:prSet/>
      <dgm:spPr/>
      <dgm:t>
        <a:bodyPr/>
        <a:lstStyle/>
        <a:p>
          <a:endParaRPr lang="en-US"/>
        </a:p>
      </dgm:t>
    </dgm:pt>
    <dgm:pt modelId="{C5379663-577A-461B-AEB5-0FBAE119E9C9}">
      <dgm:prSet/>
      <dgm:spPr/>
      <dgm:t>
        <a:bodyPr/>
        <a:lstStyle/>
        <a:p>
          <a:r>
            <a:rPr lang="ru-RU" noProof="0" dirty="0"/>
            <a:t>Этикетный   </a:t>
          </a:r>
        </a:p>
      </dgm:t>
    </dgm:pt>
    <dgm:pt modelId="{062A4637-83AC-499C-AB4B-F2340512C9FD}" type="parTrans" cxnId="{67BE32D0-DCA9-48C4-8E06-EE35C6679A07}">
      <dgm:prSet/>
      <dgm:spPr/>
      <dgm:t>
        <a:bodyPr/>
        <a:lstStyle/>
        <a:p>
          <a:endParaRPr lang="en-US"/>
        </a:p>
      </dgm:t>
    </dgm:pt>
    <dgm:pt modelId="{3F7DAC3B-BF61-4281-8569-F9EEA805FB98}" type="sibTrans" cxnId="{67BE32D0-DCA9-48C4-8E06-EE35C6679A07}">
      <dgm:prSet/>
      <dgm:spPr/>
      <dgm:t>
        <a:bodyPr/>
        <a:lstStyle/>
        <a:p>
          <a:endParaRPr lang="en-US"/>
        </a:p>
      </dgm:t>
    </dgm:pt>
    <dgm:pt modelId="{4B1C4E4D-0167-4EF5-A6B4-457F5E53AF9D}">
      <dgm:prSet/>
      <dgm:spPr/>
      <dgm:t>
        <a:bodyPr/>
        <a:lstStyle/>
        <a:p>
          <a:r>
            <a:rPr lang="ru-RU" noProof="0" dirty="0"/>
            <a:t>Оценочный  </a:t>
          </a:r>
        </a:p>
      </dgm:t>
    </dgm:pt>
    <dgm:pt modelId="{9516B4C6-F542-482A-AF68-43361E75361C}" type="parTrans" cxnId="{1AADF675-EB46-44AB-A294-8A32765E8C18}">
      <dgm:prSet/>
      <dgm:spPr/>
      <dgm:t>
        <a:bodyPr/>
        <a:lstStyle/>
        <a:p>
          <a:endParaRPr lang="en-US"/>
        </a:p>
      </dgm:t>
    </dgm:pt>
    <dgm:pt modelId="{05E23B93-F526-4B6D-B9ED-A7BDAED53A9E}" type="sibTrans" cxnId="{1AADF675-EB46-44AB-A294-8A32765E8C18}">
      <dgm:prSet/>
      <dgm:spPr/>
      <dgm:t>
        <a:bodyPr/>
        <a:lstStyle/>
        <a:p>
          <a:endParaRPr lang="en-US"/>
        </a:p>
      </dgm:t>
    </dgm:pt>
    <dgm:pt modelId="{0A8EEFE0-5EFF-0F47-B3B6-FBC270B0E815}" type="pres">
      <dgm:prSet presAssocID="{ACF6318A-B595-44EE-AD76-F0C8C9A734E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E46126B-4A1B-8D47-A5FB-800658052B5B}" type="pres">
      <dgm:prSet presAssocID="{EAAF8FC7-5208-4F39-AECF-64D9F34AD3BD}" presName="hierRoot1" presStyleCnt="0"/>
      <dgm:spPr/>
    </dgm:pt>
    <dgm:pt modelId="{864BD524-51E2-514F-AF9C-21E6FB113A79}" type="pres">
      <dgm:prSet presAssocID="{EAAF8FC7-5208-4F39-AECF-64D9F34AD3BD}" presName="composite" presStyleCnt="0"/>
      <dgm:spPr/>
    </dgm:pt>
    <dgm:pt modelId="{E904CECE-04C9-AE40-B4B8-87DD8E737B2B}" type="pres">
      <dgm:prSet presAssocID="{EAAF8FC7-5208-4F39-AECF-64D9F34AD3BD}" presName="background" presStyleLbl="node0" presStyleIdx="0" presStyleCnt="4"/>
      <dgm:spPr/>
    </dgm:pt>
    <dgm:pt modelId="{A2D3BCC7-EC3E-ED49-B8D5-C9E35AFD5B39}" type="pres">
      <dgm:prSet presAssocID="{EAAF8FC7-5208-4F39-AECF-64D9F34AD3BD}" presName="text" presStyleLbl="fgAcc0" presStyleIdx="0" presStyleCnt="4">
        <dgm:presLayoutVars>
          <dgm:chPref val="3"/>
        </dgm:presLayoutVars>
      </dgm:prSet>
      <dgm:spPr/>
    </dgm:pt>
    <dgm:pt modelId="{67C9D441-D51C-994A-915A-4C99D7CBA2E8}" type="pres">
      <dgm:prSet presAssocID="{EAAF8FC7-5208-4F39-AECF-64D9F34AD3BD}" presName="hierChild2" presStyleCnt="0"/>
      <dgm:spPr/>
    </dgm:pt>
    <dgm:pt modelId="{78304EAA-DC8B-C24B-99D1-713CFED42F20}" type="pres">
      <dgm:prSet presAssocID="{23167547-B8A3-40CD-BEA0-A9F83B985384}" presName="hierRoot1" presStyleCnt="0"/>
      <dgm:spPr/>
    </dgm:pt>
    <dgm:pt modelId="{C8C9338F-37D5-CB43-B6D0-A5EBF65E4D2D}" type="pres">
      <dgm:prSet presAssocID="{23167547-B8A3-40CD-BEA0-A9F83B985384}" presName="composite" presStyleCnt="0"/>
      <dgm:spPr/>
    </dgm:pt>
    <dgm:pt modelId="{4C5D2202-9D92-CF45-A544-0FF7103876B8}" type="pres">
      <dgm:prSet presAssocID="{23167547-B8A3-40CD-BEA0-A9F83B985384}" presName="background" presStyleLbl="node0" presStyleIdx="1" presStyleCnt="4"/>
      <dgm:spPr/>
    </dgm:pt>
    <dgm:pt modelId="{F53C5EB7-E2C1-7D49-83A8-DB5555848817}" type="pres">
      <dgm:prSet presAssocID="{23167547-B8A3-40CD-BEA0-A9F83B985384}" presName="text" presStyleLbl="fgAcc0" presStyleIdx="1" presStyleCnt="4">
        <dgm:presLayoutVars>
          <dgm:chPref val="3"/>
        </dgm:presLayoutVars>
      </dgm:prSet>
      <dgm:spPr/>
    </dgm:pt>
    <dgm:pt modelId="{9E7C7075-BB9A-EA41-85F7-153C1141FEB0}" type="pres">
      <dgm:prSet presAssocID="{23167547-B8A3-40CD-BEA0-A9F83B985384}" presName="hierChild2" presStyleCnt="0"/>
      <dgm:spPr/>
    </dgm:pt>
    <dgm:pt modelId="{AC144EEE-0046-D144-AB7E-15A587C1AF1E}" type="pres">
      <dgm:prSet presAssocID="{C5379663-577A-461B-AEB5-0FBAE119E9C9}" presName="hierRoot1" presStyleCnt="0"/>
      <dgm:spPr/>
    </dgm:pt>
    <dgm:pt modelId="{6EB4FD88-C98E-944D-B48A-E69BAD4CF81F}" type="pres">
      <dgm:prSet presAssocID="{C5379663-577A-461B-AEB5-0FBAE119E9C9}" presName="composite" presStyleCnt="0"/>
      <dgm:spPr/>
    </dgm:pt>
    <dgm:pt modelId="{1071FA57-5731-4C4F-B462-9A6343D1343B}" type="pres">
      <dgm:prSet presAssocID="{C5379663-577A-461B-AEB5-0FBAE119E9C9}" presName="background" presStyleLbl="node0" presStyleIdx="2" presStyleCnt="4"/>
      <dgm:spPr/>
    </dgm:pt>
    <dgm:pt modelId="{CD7E9FE6-EEE3-F347-B778-A2626CD15CCC}" type="pres">
      <dgm:prSet presAssocID="{C5379663-577A-461B-AEB5-0FBAE119E9C9}" presName="text" presStyleLbl="fgAcc0" presStyleIdx="2" presStyleCnt="4">
        <dgm:presLayoutVars>
          <dgm:chPref val="3"/>
        </dgm:presLayoutVars>
      </dgm:prSet>
      <dgm:spPr/>
    </dgm:pt>
    <dgm:pt modelId="{7859B205-AE2E-6144-AA73-9CAE578C065E}" type="pres">
      <dgm:prSet presAssocID="{C5379663-577A-461B-AEB5-0FBAE119E9C9}" presName="hierChild2" presStyleCnt="0"/>
      <dgm:spPr/>
    </dgm:pt>
    <dgm:pt modelId="{BDDD5950-4194-C34B-969B-4F43E4C3606C}" type="pres">
      <dgm:prSet presAssocID="{4B1C4E4D-0167-4EF5-A6B4-457F5E53AF9D}" presName="hierRoot1" presStyleCnt="0"/>
      <dgm:spPr/>
    </dgm:pt>
    <dgm:pt modelId="{15907B9F-4323-6C47-A9AF-CB4DA9A4774B}" type="pres">
      <dgm:prSet presAssocID="{4B1C4E4D-0167-4EF5-A6B4-457F5E53AF9D}" presName="composite" presStyleCnt="0"/>
      <dgm:spPr/>
    </dgm:pt>
    <dgm:pt modelId="{1A29D863-C048-5241-B657-50B3B8A9EBC8}" type="pres">
      <dgm:prSet presAssocID="{4B1C4E4D-0167-4EF5-A6B4-457F5E53AF9D}" presName="background" presStyleLbl="node0" presStyleIdx="3" presStyleCnt="4"/>
      <dgm:spPr/>
    </dgm:pt>
    <dgm:pt modelId="{39FB9788-A7E5-8845-AA73-0C1F21C8E5A2}" type="pres">
      <dgm:prSet presAssocID="{4B1C4E4D-0167-4EF5-A6B4-457F5E53AF9D}" presName="text" presStyleLbl="fgAcc0" presStyleIdx="3" presStyleCnt="4">
        <dgm:presLayoutVars>
          <dgm:chPref val="3"/>
        </dgm:presLayoutVars>
      </dgm:prSet>
      <dgm:spPr/>
    </dgm:pt>
    <dgm:pt modelId="{C104D1DC-D3B4-E442-A412-D4E52DA16B73}" type="pres">
      <dgm:prSet presAssocID="{4B1C4E4D-0167-4EF5-A6B4-457F5E53AF9D}" presName="hierChild2" presStyleCnt="0"/>
      <dgm:spPr/>
    </dgm:pt>
  </dgm:ptLst>
  <dgm:cxnLst>
    <dgm:cxn modelId="{D7FF3114-58C1-C44D-9B67-D5853807B831}" type="presOf" srcId="{EAAF8FC7-5208-4F39-AECF-64D9F34AD3BD}" destId="{A2D3BCC7-EC3E-ED49-B8D5-C9E35AFD5B39}" srcOrd="0" destOrd="0" presId="urn:microsoft.com/office/officeart/2005/8/layout/hierarchy1"/>
    <dgm:cxn modelId="{99339C1A-1D32-4A44-8FEF-81F60018714F}" type="presOf" srcId="{C5379663-577A-461B-AEB5-0FBAE119E9C9}" destId="{CD7E9FE6-EEE3-F347-B778-A2626CD15CCC}" srcOrd="0" destOrd="0" presId="urn:microsoft.com/office/officeart/2005/8/layout/hierarchy1"/>
    <dgm:cxn modelId="{9543BF27-DD94-495F-A9B9-91020150EC8A}" srcId="{ACF6318A-B595-44EE-AD76-F0C8C9A734E2}" destId="{23167547-B8A3-40CD-BEA0-A9F83B985384}" srcOrd="1" destOrd="0" parTransId="{B71F3FFE-A05F-4F0A-9D8D-2952852F95CD}" sibTransId="{A0A71E9F-FA7E-48F7-9C57-3938342E3860}"/>
    <dgm:cxn modelId="{1AADF675-EB46-44AB-A294-8A32765E8C18}" srcId="{ACF6318A-B595-44EE-AD76-F0C8C9A734E2}" destId="{4B1C4E4D-0167-4EF5-A6B4-457F5E53AF9D}" srcOrd="3" destOrd="0" parTransId="{9516B4C6-F542-482A-AF68-43361E75361C}" sibTransId="{05E23B93-F526-4B6D-B9ED-A7BDAED53A9E}"/>
    <dgm:cxn modelId="{A68F497B-32FC-A04C-A6E8-A4E625C9B38F}" type="presOf" srcId="{ACF6318A-B595-44EE-AD76-F0C8C9A734E2}" destId="{0A8EEFE0-5EFF-0F47-B3B6-FBC270B0E815}" srcOrd="0" destOrd="0" presId="urn:microsoft.com/office/officeart/2005/8/layout/hierarchy1"/>
    <dgm:cxn modelId="{FD9E88BC-C753-414D-9599-673932FC6613}" type="presOf" srcId="{23167547-B8A3-40CD-BEA0-A9F83B985384}" destId="{F53C5EB7-E2C1-7D49-83A8-DB5555848817}" srcOrd="0" destOrd="0" presId="urn:microsoft.com/office/officeart/2005/8/layout/hierarchy1"/>
    <dgm:cxn modelId="{9A5AC9BF-2CD3-8742-BE9B-B0A3476F41D1}" type="presOf" srcId="{4B1C4E4D-0167-4EF5-A6B4-457F5E53AF9D}" destId="{39FB9788-A7E5-8845-AA73-0C1F21C8E5A2}" srcOrd="0" destOrd="0" presId="urn:microsoft.com/office/officeart/2005/8/layout/hierarchy1"/>
    <dgm:cxn modelId="{538F81C2-A233-40D3-9E87-C5E3C45B68B7}" srcId="{ACF6318A-B595-44EE-AD76-F0C8C9A734E2}" destId="{EAAF8FC7-5208-4F39-AECF-64D9F34AD3BD}" srcOrd="0" destOrd="0" parTransId="{84238682-8AFD-442B-B643-08B0FC6C49CC}" sibTransId="{724A7D92-D5B7-44A9-9D09-8634C796CABF}"/>
    <dgm:cxn modelId="{67BE32D0-DCA9-48C4-8E06-EE35C6679A07}" srcId="{ACF6318A-B595-44EE-AD76-F0C8C9A734E2}" destId="{C5379663-577A-461B-AEB5-0FBAE119E9C9}" srcOrd="2" destOrd="0" parTransId="{062A4637-83AC-499C-AB4B-F2340512C9FD}" sibTransId="{3F7DAC3B-BF61-4281-8569-F9EEA805FB98}"/>
    <dgm:cxn modelId="{90CBBA88-925A-734A-9282-B9BE86AF0453}" type="presParOf" srcId="{0A8EEFE0-5EFF-0F47-B3B6-FBC270B0E815}" destId="{DE46126B-4A1B-8D47-A5FB-800658052B5B}" srcOrd="0" destOrd="0" presId="urn:microsoft.com/office/officeart/2005/8/layout/hierarchy1"/>
    <dgm:cxn modelId="{6D0BA99B-0C54-4D48-91C5-A4AA420C56DB}" type="presParOf" srcId="{DE46126B-4A1B-8D47-A5FB-800658052B5B}" destId="{864BD524-51E2-514F-AF9C-21E6FB113A79}" srcOrd="0" destOrd="0" presId="urn:microsoft.com/office/officeart/2005/8/layout/hierarchy1"/>
    <dgm:cxn modelId="{C6F13AB2-0262-6D44-87F0-488194A46227}" type="presParOf" srcId="{864BD524-51E2-514F-AF9C-21E6FB113A79}" destId="{E904CECE-04C9-AE40-B4B8-87DD8E737B2B}" srcOrd="0" destOrd="0" presId="urn:microsoft.com/office/officeart/2005/8/layout/hierarchy1"/>
    <dgm:cxn modelId="{B30D2E96-8E20-9F4B-A982-51EAD819542D}" type="presParOf" srcId="{864BD524-51E2-514F-AF9C-21E6FB113A79}" destId="{A2D3BCC7-EC3E-ED49-B8D5-C9E35AFD5B39}" srcOrd="1" destOrd="0" presId="urn:microsoft.com/office/officeart/2005/8/layout/hierarchy1"/>
    <dgm:cxn modelId="{0AF1CA59-E961-3846-A830-0065BEDB9DF0}" type="presParOf" srcId="{DE46126B-4A1B-8D47-A5FB-800658052B5B}" destId="{67C9D441-D51C-994A-915A-4C99D7CBA2E8}" srcOrd="1" destOrd="0" presId="urn:microsoft.com/office/officeart/2005/8/layout/hierarchy1"/>
    <dgm:cxn modelId="{AFA38B75-2B9B-5949-9D7E-77A1FDCA71D8}" type="presParOf" srcId="{0A8EEFE0-5EFF-0F47-B3B6-FBC270B0E815}" destId="{78304EAA-DC8B-C24B-99D1-713CFED42F20}" srcOrd="1" destOrd="0" presId="urn:microsoft.com/office/officeart/2005/8/layout/hierarchy1"/>
    <dgm:cxn modelId="{DFD06832-2531-5645-8CED-3C585951B1B9}" type="presParOf" srcId="{78304EAA-DC8B-C24B-99D1-713CFED42F20}" destId="{C8C9338F-37D5-CB43-B6D0-A5EBF65E4D2D}" srcOrd="0" destOrd="0" presId="urn:microsoft.com/office/officeart/2005/8/layout/hierarchy1"/>
    <dgm:cxn modelId="{7FC648D0-DF4E-E346-A691-ACCB38C90DBF}" type="presParOf" srcId="{C8C9338F-37D5-CB43-B6D0-A5EBF65E4D2D}" destId="{4C5D2202-9D92-CF45-A544-0FF7103876B8}" srcOrd="0" destOrd="0" presId="urn:microsoft.com/office/officeart/2005/8/layout/hierarchy1"/>
    <dgm:cxn modelId="{3F3B125E-3BDC-A441-9008-E166FDB8FF76}" type="presParOf" srcId="{C8C9338F-37D5-CB43-B6D0-A5EBF65E4D2D}" destId="{F53C5EB7-E2C1-7D49-83A8-DB5555848817}" srcOrd="1" destOrd="0" presId="urn:microsoft.com/office/officeart/2005/8/layout/hierarchy1"/>
    <dgm:cxn modelId="{B0868156-1E3B-BD4A-AC09-7E88932D5433}" type="presParOf" srcId="{78304EAA-DC8B-C24B-99D1-713CFED42F20}" destId="{9E7C7075-BB9A-EA41-85F7-153C1141FEB0}" srcOrd="1" destOrd="0" presId="urn:microsoft.com/office/officeart/2005/8/layout/hierarchy1"/>
    <dgm:cxn modelId="{DC28E90E-C4D7-3143-BB09-DE2207CAB1FB}" type="presParOf" srcId="{0A8EEFE0-5EFF-0F47-B3B6-FBC270B0E815}" destId="{AC144EEE-0046-D144-AB7E-15A587C1AF1E}" srcOrd="2" destOrd="0" presId="urn:microsoft.com/office/officeart/2005/8/layout/hierarchy1"/>
    <dgm:cxn modelId="{2BD6B692-D0B5-C745-A285-4BF350079111}" type="presParOf" srcId="{AC144EEE-0046-D144-AB7E-15A587C1AF1E}" destId="{6EB4FD88-C98E-944D-B48A-E69BAD4CF81F}" srcOrd="0" destOrd="0" presId="urn:microsoft.com/office/officeart/2005/8/layout/hierarchy1"/>
    <dgm:cxn modelId="{1349AED7-CAB1-2E47-B513-502B7BC1E21D}" type="presParOf" srcId="{6EB4FD88-C98E-944D-B48A-E69BAD4CF81F}" destId="{1071FA57-5731-4C4F-B462-9A6343D1343B}" srcOrd="0" destOrd="0" presId="urn:microsoft.com/office/officeart/2005/8/layout/hierarchy1"/>
    <dgm:cxn modelId="{0EA653AC-EEAF-ED49-BE9A-168A2727F3CD}" type="presParOf" srcId="{6EB4FD88-C98E-944D-B48A-E69BAD4CF81F}" destId="{CD7E9FE6-EEE3-F347-B778-A2626CD15CCC}" srcOrd="1" destOrd="0" presId="urn:microsoft.com/office/officeart/2005/8/layout/hierarchy1"/>
    <dgm:cxn modelId="{3CF5B1CD-8BEB-5243-9C67-EC061AB941E3}" type="presParOf" srcId="{AC144EEE-0046-D144-AB7E-15A587C1AF1E}" destId="{7859B205-AE2E-6144-AA73-9CAE578C065E}" srcOrd="1" destOrd="0" presId="urn:microsoft.com/office/officeart/2005/8/layout/hierarchy1"/>
    <dgm:cxn modelId="{824D0B7E-AE9C-E645-8B5D-DBDAD4413896}" type="presParOf" srcId="{0A8EEFE0-5EFF-0F47-B3B6-FBC270B0E815}" destId="{BDDD5950-4194-C34B-969B-4F43E4C3606C}" srcOrd="3" destOrd="0" presId="urn:microsoft.com/office/officeart/2005/8/layout/hierarchy1"/>
    <dgm:cxn modelId="{8C35E55A-E7EC-BC44-9034-568296797E48}" type="presParOf" srcId="{BDDD5950-4194-C34B-969B-4F43E4C3606C}" destId="{15907B9F-4323-6C47-A9AF-CB4DA9A4774B}" srcOrd="0" destOrd="0" presId="urn:microsoft.com/office/officeart/2005/8/layout/hierarchy1"/>
    <dgm:cxn modelId="{12A156F6-39F5-AE4A-A942-4679926D5541}" type="presParOf" srcId="{15907B9F-4323-6C47-A9AF-CB4DA9A4774B}" destId="{1A29D863-C048-5241-B657-50B3B8A9EBC8}" srcOrd="0" destOrd="0" presId="urn:microsoft.com/office/officeart/2005/8/layout/hierarchy1"/>
    <dgm:cxn modelId="{E19E9F75-763C-6242-97C2-7B705F897F20}" type="presParOf" srcId="{15907B9F-4323-6C47-A9AF-CB4DA9A4774B}" destId="{39FB9788-A7E5-8845-AA73-0C1F21C8E5A2}" srcOrd="1" destOrd="0" presId="urn:microsoft.com/office/officeart/2005/8/layout/hierarchy1"/>
    <dgm:cxn modelId="{5F707337-DBF3-894D-8DBC-9A3FD8D5B43A}" type="presParOf" srcId="{BDDD5950-4194-C34B-969B-4F43E4C3606C}" destId="{C104D1DC-D3B4-E442-A412-D4E52DA16B7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B6A2B0-37F1-48AA-A7A1-DD6758D0C81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20CA81A-735B-4C29-8306-C5E98859A82C}">
      <dgm:prSet/>
      <dgm:spPr/>
      <dgm:t>
        <a:bodyPr/>
        <a:lstStyle/>
        <a:p>
          <a:r>
            <a:rPr lang="en-US"/>
            <a:t>Вид речи в данном видео – монологическая, информационная.</a:t>
          </a:r>
        </a:p>
      </dgm:t>
    </dgm:pt>
    <dgm:pt modelId="{DAB79E12-90DF-4694-9FC9-27D53C764E46}" type="parTrans" cxnId="{F8AF036D-FD8D-4496-8FA1-51EE327E6B18}">
      <dgm:prSet/>
      <dgm:spPr/>
      <dgm:t>
        <a:bodyPr/>
        <a:lstStyle/>
        <a:p>
          <a:endParaRPr lang="en-US"/>
        </a:p>
      </dgm:t>
    </dgm:pt>
    <dgm:pt modelId="{30AAC156-526A-4EB0-929D-076C2CA978BC}" type="sibTrans" cxnId="{F8AF036D-FD8D-4496-8FA1-51EE327E6B18}">
      <dgm:prSet/>
      <dgm:spPr/>
      <dgm:t>
        <a:bodyPr/>
        <a:lstStyle/>
        <a:p>
          <a:endParaRPr lang="en-US"/>
        </a:p>
      </dgm:t>
    </dgm:pt>
    <dgm:pt modelId="{2F9D14C5-A148-4411-A1B2-58CCFE144A34}">
      <dgm:prSet/>
      <dgm:spPr/>
      <dgm:t>
        <a:bodyPr/>
        <a:lstStyle/>
        <a:p>
          <a:r>
            <a:rPr lang="ru-RU"/>
            <a:t>Жанр</a:t>
          </a:r>
          <a:r>
            <a:rPr lang="en-US"/>
            <a:t> – научно-популярный.</a:t>
          </a:r>
        </a:p>
      </dgm:t>
    </dgm:pt>
    <dgm:pt modelId="{9EBBA4E8-5C79-4168-847D-BE00B64F7281}" type="parTrans" cxnId="{9FC73458-FFB1-4838-9A22-2346A3642639}">
      <dgm:prSet/>
      <dgm:spPr/>
      <dgm:t>
        <a:bodyPr/>
        <a:lstStyle/>
        <a:p>
          <a:endParaRPr lang="en-US"/>
        </a:p>
      </dgm:t>
    </dgm:pt>
    <dgm:pt modelId="{CDFF7EDC-611B-4256-A060-8BFE64EB033F}" type="sibTrans" cxnId="{9FC73458-FFB1-4838-9A22-2346A3642639}">
      <dgm:prSet/>
      <dgm:spPr/>
      <dgm:t>
        <a:bodyPr/>
        <a:lstStyle/>
        <a:p>
          <a:endParaRPr lang="en-US"/>
        </a:p>
      </dgm:t>
    </dgm:pt>
    <dgm:pt modelId="{867CF6E7-7932-49BC-BF47-61FC4C48AC8D}">
      <dgm:prSet/>
      <dgm:spPr/>
      <dgm:t>
        <a:bodyPr/>
        <a:lstStyle/>
        <a:p>
          <a:r>
            <a:rPr lang="ru-RU"/>
            <a:t>С</a:t>
          </a:r>
          <a:r>
            <a:rPr lang="en-US"/>
            <a:t>тиль – </a:t>
          </a:r>
          <a:r>
            <a:rPr lang="ru-RU"/>
            <a:t>разговорный, с элементами обращения к аудитории.</a:t>
          </a:r>
          <a:endParaRPr lang="en-US"/>
        </a:p>
      </dgm:t>
    </dgm:pt>
    <dgm:pt modelId="{2D989647-BFB3-48F4-8941-BC3A7C442D78}" type="parTrans" cxnId="{864C8CE7-2E7A-4B85-BA8C-DE6A4A162247}">
      <dgm:prSet/>
      <dgm:spPr/>
      <dgm:t>
        <a:bodyPr/>
        <a:lstStyle/>
        <a:p>
          <a:endParaRPr lang="en-US"/>
        </a:p>
      </dgm:t>
    </dgm:pt>
    <dgm:pt modelId="{B1FF8B99-E64C-4A0E-AF4C-BBB35F568CC0}" type="sibTrans" cxnId="{864C8CE7-2E7A-4B85-BA8C-DE6A4A162247}">
      <dgm:prSet/>
      <dgm:spPr/>
      <dgm:t>
        <a:bodyPr/>
        <a:lstStyle/>
        <a:p>
          <a:endParaRPr lang="en-US"/>
        </a:p>
      </dgm:t>
    </dgm:pt>
    <dgm:pt modelId="{B3542BAC-0196-4BAF-A4E1-FDD515A9A571}">
      <dgm:prSet/>
      <dgm:spPr/>
      <dgm:t>
        <a:bodyPr/>
        <a:lstStyle/>
        <a:p>
          <a:r>
            <a:rPr lang="ru-RU"/>
            <a:t>Структура устной речи состоит из вступления, основной части и заключения.</a:t>
          </a:r>
          <a:endParaRPr lang="en-US"/>
        </a:p>
      </dgm:t>
    </dgm:pt>
    <dgm:pt modelId="{1DAA602D-0230-484A-B761-786FEB31899B}" type="parTrans" cxnId="{7E217475-3AAC-4FC9-B85F-89A4C4A62E9B}">
      <dgm:prSet/>
      <dgm:spPr/>
      <dgm:t>
        <a:bodyPr/>
        <a:lstStyle/>
        <a:p>
          <a:endParaRPr lang="en-US"/>
        </a:p>
      </dgm:t>
    </dgm:pt>
    <dgm:pt modelId="{9050DF44-4B0D-465A-898E-9931E70B0095}" type="sibTrans" cxnId="{7E217475-3AAC-4FC9-B85F-89A4C4A62E9B}">
      <dgm:prSet/>
      <dgm:spPr/>
      <dgm:t>
        <a:bodyPr/>
        <a:lstStyle/>
        <a:p>
          <a:endParaRPr lang="en-US"/>
        </a:p>
      </dgm:t>
    </dgm:pt>
    <dgm:pt modelId="{625AAC31-D192-4313-9A08-15B8C6E21074}" type="pres">
      <dgm:prSet presAssocID="{D9B6A2B0-37F1-48AA-A7A1-DD6758D0C81F}" presName="root" presStyleCnt="0">
        <dgm:presLayoutVars>
          <dgm:dir/>
          <dgm:resizeHandles val="exact"/>
        </dgm:presLayoutVars>
      </dgm:prSet>
      <dgm:spPr/>
    </dgm:pt>
    <dgm:pt modelId="{4A3EEA65-86CF-4E1A-BCB3-0B0FDB2185F9}" type="pres">
      <dgm:prSet presAssocID="{320CA81A-735B-4C29-8306-C5E98859A82C}" presName="compNode" presStyleCnt="0"/>
      <dgm:spPr/>
    </dgm:pt>
    <dgm:pt modelId="{A36F3185-6099-4D01-93E5-1FAA5C1A2592}" type="pres">
      <dgm:prSet presAssocID="{320CA81A-735B-4C29-8306-C5E98859A82C}" presName="bgRect" presStyleLbl="bgShp" presStyleIdx="0" presStyleCnt="4"/>
      <dgm:spPr/>
    </dgm:pt>
    <dgm:pt modelId="{42E78713-0BF9-4014-859B-149AA9BB9981}" type="pres">
      <dgm:prSet presAssocID="{320CA81A-735B-4C29-8306-C5E98859A82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A2467E95-4720-4EBA-A650-6E39C7AD21DD}" type="pres">
      <dgm:prSet presAssocID="{320CA81A-735B-4C29-8306-C5E98859A82C}" presName="spaceRect" presStyleCnt="0"/>
      <dgm:spPr/>
    </dgm:pt>
    <dgm:pt modelId="{4E0B2020-C2DD-408B-AC4B-F02C9876CCCB}" type="pres">
      <dgm:prSet presAssocID="{320CA81A-735B-4C29-8306-C5E98859A82C}" presName="parTx" presStyleLbl="revTx" presStyleIdx="0" presStyleCnt="4">
        <dgm:presLayoutVars>
          <dgm:chMax val="0"/>
          <dgm:chPref val="0"/>
        </dgm:presLayoutVars>
      </dgm:prSet>
      <dgm:spPr/>
    </dgm:pt>
    <dgm:pt modelId="{8D682BCA-228C-41A1-851C-DE15CED746D1}" type="pres">
      <dgm:prSet presAssocID="{30AAC156-526A-4EB0-929D-076C2CA978BC}" presName="sibTrans" presStyleCnt="0"/>
      <dgm:spPr/>
    </dgm:pt>
    <dgm:pt modelId="{B55234B9-1E17-4438-A05E-2C590C1BBC77}" type="pres">
      <dgm:prSet presAssocID="{2F9D14C5-A148-4411-A1B2-58CCFE144A34}" presName="compNode" presStyleCnt="0"/>
      <dgm:spPr/>
    </dgm:pt>
    <dgm:pt modelId="{4B87CFC0-403B-4F79-B65E-2BFF8D089FF9}" type="pres">
      <dgm:prSet presAssocID="{2F9D14C5-A148-4411-A1B2-58CCFE144A34}" presName="bgRect" presStyleLbl="bgShp" presStyleIdx="1" presStyleCnt="4"/>
      <dgm:spPr/>
    </dgm:pt>
    <dgm:pt modelId="{A8C37DAF-FF9F-4798-A760-A6BA52D6A85E}" type="pres">
      <dgm:prSet presAssocID="{2F9D14C5-A148-4411-A1B2-58CCFE144A3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Атом"/>
        </a:ext>
      </dgm:extLst>
    </dgm:pt>
    <dgm:pt modelId="{A9C110AC-5E9E-4EB1-BDA3-90E87495FE53}" type="pres">
      <dgm:prSet presAssocID="{2F9D14C5-A148-4411-A1B2-58CCFE144A34}" presName="spaceRect" presStyleCnt="0"/>
      <dgm:spPr/>
    </dgm:pt>
    <dgm:pt modelId="{F1343482-F360-4853-B395-33F9BFA0CCB1}" type="pres">
      <dgm:prSet presAssocID="{2F9D14C5-A148-4411-A1B2-58CCFE144A34}" presName="parTx" presStyleLbl="revTx" presStyleIdx="1" presStyleCnt="4">
        <dgm:presLayoutVars>
          <dgm:chMax val="0"/>
          <dgm:chPref val="0"/>
        </dgm:presLayoutVars>
      </dgm:prSet>
      <dgm:spPr/>
    </dgm:pt>
    <dgm:pt modelId="{EB78555C-A4FC-412F-9867-A2502838BD82}" type="pres">
      <dgm:prSet presAssocID="{CDFF7EDC-611B-4256-A060-8BFE64EB033F}" presName="sibTrans" presStyleCnt="0"/>
      <dgm:spPr/>
    </dgm:pt>
    <dgm:pt modelId="{E21C3483-AD7C-4CAB-B958-8FEBF821800A}" type="pres">
      <dgm:prSet presAssocID="{867CF6E7-7932-49BC-BF47-61FC4C48AC8D}" presName="compNode" presStyleCnt="0"/>
      <dgm:spPr/>
    </dgm:pt>
    <dgm:pt modelId="{F791B448-0086-4427-9059-DCC6DCA2C333}" type="pres">
      <dgm:prSet presAssocID="{867CF6E7-7932-49BC-BF47-61FC4C48AC8D}" presName="bgRect" presStyleLbl="bgShp" presStyleIdx="2" presStyleCnt="4"/>
      <dgm:spPr/>
    </dgm:pt>
    <dgm:pt modelId="{C000CE9A-801C-4267-A8FE-F7FBB0FDF592}" type="pres">
      <dgm:prSet presAssocID="{867CF6E7-7932-49BC-BF47-61FC4C48AC8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аркетинг"/>
        </a:ext>
      </dgm:extLst>
    </dgm:pt>
    <dgm:pt modelId="{6FA80ADC-367C-4747-A2CD-E0FAC63F5FEE}" type="pres">
      <dgm:prSet presAssocID="{867CF6E7-7932-49BC-BF47-61FC4C48AC8D}" presName="spaceRect" presStyleCnt="0"/>
      <dgm:spPr/>
    </dgm:pt>
    <dgm:pt modelId="{2EBEEB42-C255-41B2-9FA7-35CF70E4E931}" type="pres">
      <dgm:prSet presAssocID="{867CF6E7-7932-49BC-BF47-61FC4C48AC8D}" presName="parTx" presStyleLbl="revTx" presStyleIdx="2" presStyleCnt="4">
        <dgm:presLayoutVars>
          <dgm:chMax val="0"/>
          <dgm:chPref val="0"/>
        </dgm:presLayoutVars>
      </dgm:prSet>
      <dgm:spPr/>
    </dgm:pt>
    <dgm:pt modelId="{B9AC39E5-9CE8-4BDF-AFC7-74F4A3F44DC5}" type="pres">
      <dgm:prSet presAssocID="{B1FF8B99-E64C-4A0E-AF4C-BBB35F568CC0}" presName="sibTrans" presStyleCnt="0"/>
      <dgm:spPr/>
    </dgm:pt>
    <dgm:pt modelId="{8910DD8A-05DB-451D-A60B-BA2BBBAE8AF8}" type="pres">
      <dgm:prSet presAssocID="{B3542BAC-0196-4BAF-A4E1-FDD515A9A571}" presName="compNode" presStyleCnt="0"/>
      <dgm:spPr/>
    </dgm:pt>
    <dgm:pt modelId="{93EEFB56-AC26-4044-85BA-1DDBD84244ED}" type="pres">
      <dgm:prSet presAssocID="{B3542BAC-0196-4BAF-A4E1-FDD515A9A571}" presName="bgRect" presStyleLbl="bgShp" presStyleIdx="3" presStyleCnt="4"/>
      <dgm:spPr/>
    </dgm:pt>
    <dgm:pt modelId="{DA38F6D2-A5C5-4122-AF29-8957E1A8425F}" type="pres">
      <dgm:prSet presAssocID="{B3542BAC-0196-4BAF-A4E1-FDD515A9A57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Лектор"/>
        </a:ext>
      </dgm:extLst>
    </dgm:pt>
    <dgm:pt modelId="{5532249A-0F3D-4AAD-BD66-70DEE2642A9D}" type="pres">
      <dgm:prSet presAssocID="{B3542BAC-0196-4BAF-A4E1-FDD515A9A571}" presName="spaceRect" presStyleCnt="0"/>
      <dgm:spPr/>
    </dgm:pt>
    <dgm:pt modelId="{7E64E2CF-8123-4E29-A705-A1356C393DD8}" type="pres">
      <dgm:prSet presAssocID="{B3542BAC-0196-4BAF-A4E1-FDD515A9A571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0C0F7428-6C04-4CD2-939C-B8D5C8474892}" type="presOf" srcId="{2F9D14C5-A148-4411-A1B2-58CCFE144A34}" destId="{F1343482-F360-4853-B395-33F9BFA0CCB1}" srcOrd="0" destOrd="0" presId="urn:microsoft.com/office/officeart/2018/2/layout/IconVerticalSolidList"/>
    <dgm:cxn modelId="{9FC73458-FFB1-4838-9A22-2346A3642639}" srcId="{D9B6A2B0-37F1-48AA-A7A1-DD6758D0C81F}" destId="{2F9D14C5-A148-4411-A1B2-58CCFE144A34}" srcOrd="1" destOrd="0" parTransId="{9EBBA4E8-5C79-4168-847D-BE00B64F7281}" sibTransId="{CDFF7EDC-611B-4256-A060-8BFE64EB033F}"/>
    <dgm:cxn modelId="{29052E66-8E47-47A2-9EE4-29C36527A1FE}" type="presOf" srcId="{320CA81A-735B-4C29-8306-C5E98859A82C}" destId="{4E0B2020-C2DD-408B-AC4B-F02C9876CCCB}" srcOrd="0" destOrd="0" presId="urn:microsoft.com/office/officeart/2018/2/layout/IconVerticalSolidList"/>
    <dgm:cxn modelId="{0E92F16A-03DF-4676-AF11-D2EA90723B4C}" type="presOf" srcId="{D9B6A2B0-37F1-48AA-A7A1-DD6758D0C81F}" destId="{625AAC31-D192-4313-9A08-15B8C6E21074}" srcOrd="0" destOrd="0" presId="urn:microsoft.com/office/officeart/2018/2/layout/IconVerticalSolidList"/>
    <dgm:cxn modelId="{F8AF036D-FD8D-4496-8FA1-51EE327E6B18}" srcId="{D9B6A2B0-37F1-48AA-A7A1-DD6758D0C81F}" destId="{320CA81A-735B-4C29-8306-C5E98859A82C}" srcOrd="0" destOrd="0" parTransId="{DAB79E12-90DF-4694-9FC9-27D53C764E46}" sibTransId="{30AAC156-526A-4EB0-929D-076C2CA978BC}"/>
    <dgm:cxn modelId="{67466175-916C-4580-8E00-A3E2B372A220}" type="presOf" srcId="{B3542BAC-0196-4BAF-A4E1-FDD515A9A571}" destId="{7E64E2CF-8123-4E29-A705-A1356C393DD8}" srcOrd="0" destOrd="0" presId="urn:microsoft.com/office/officeart/2018/2/layout/IconVerticalSolidList"/>
    <dgm:cxn modelId="{7E217475-3AAC-4FC9-B85F-89A4C4A62E9B}" srcId="{D9B6A2B0-37F1-48AA-A7A1-DD6758D0C81F}" destId="{B3542BAC-0196-4BAF-A4E1-FDD515A9A571}" srcOrd="3" destOrd="0" parTransId="{1DAA602D-0230-484A-B761-786FEB31899B}" sibTransId="{9050DF44-4B0D-465A-898E-9931E70B0095}"/>
    <dgm:cxn modelId="{5C2D9784-D457-4B6F-B6C8-90A818E1C3BA}" type="presOf" srcId="{867CF6E7-7932-49BC-BF47-61FC4C48AC8D}" destId="{2EBEEB42-C255-41B2-9FA7-35CF70E4E931}" srcOrd="0" destOrd="0" presId="urn:microsoft.com/office/officeart/2018/2/layout/IconVerticalSolidList"/>
    <dgm:cxn modelId="{864C8CE7-2E7A-4B85-BA8C-DE6A4A162247}" srcId="{D9B6A2B0-37F1-48AA-A7A1-DD6758D0C81F}" destId="{867CF6E7-7932-49BC-BF47-61FC4C48AC8D}" srcOrd="2" destOrd="0" parTransId="{2D989647-BFB3-48F4-8941-BC3A7C442D78}" sibTransId="{B1FF8B99-E64C-4A0E-AF4C-BBB35F568CC0}"/>
    <dgm:cxn modelId="{1F5A5C20-A961-4B5F-8099-976743E0DC46}" type="presParOf" srcId="{625AAC31-D192-4313-9A08-15B8C6E21074}" destId="{4A3EEA65-86CF-4E1A-BCB3-0B0FDB2185F9}" srcOrd="0" destOrd="0" presId="urn:microsoft.com/office/officeart/2018/2/layout/IconVerticalSolidList"/>
    <dgm:cxn modelId="{354758D0-8DA0-461C-8245-369972B9B7D4}" type="presParOf" srcId="{4A3EEA65-86CF-4E1A-BCB3-0B0FDB2185F9}" destId="{A36F3185-6099-4D01-93E5-1FAA5C1A2592}" srcOrd="0" destOrd="0" presId="urn:microsoft.com/office/officeart/2018/2/layout/IconVerticalSolidList"/>
    <dgm:cxn modelId="{8335B146-6E61-4DB0-97EB-34E41BC040CF}" type="presParOf" srcId="{4A3EEA65-86CF-4E1A-BCB3-0B0FDB2185F9}" destId="{42E78713-0BF9-4014-859B-149AA9BB9981}" srcOrd="1" destOrd="0" presId="urn:microsoft.com/office/officeart/2018/2/layout/IconVerticalSolidList"/>
    <dgm:cxn modelId="{A68CCB7F-EE68-44A1-81F8-C0BEC10C221B}" type="presParOf" srcId="{4A3EEA65-86CF-4E1A-BCB3-0B0FDB2185F9}" destId="{A2467E95-4720-4EBA-A650-6E39C7AD21DD}" srcOrd="2" destOrd="0" presId="urn:microsoft.com/office/officeart/2018/2/layout/IconVerticalSolidList"/>
    <dgm:cxn modelId="{8848D02A-EA9F-40A1-B046-7ADBB1A2760D}" type="presParOf" srcId="{4A3EEA65-86CF-4E1A-BCB3-0B0FDB2185F9}" destId="{4E0B2020-C2DD-408B-AC4B-F02C9876CCCB}" srcOrd="3" destOrd="0" presId="urn:microsoft.com/office/officeart/2018/2/layout/IconVerticalSolidList"/>
    <dgm:cxn modelId="{E74572EE-F115-4160-AD90-061A49FD0EC7}" type="presParOf" srcId="{625AAC31-D192-4313-9A08-15B8C6E21074}" destId="{8D682BCA-228C-41A1-851C-DE15CED746D1}" srcOrd="1" destOrd="0" presId="urn:microsoft.com/office/officeart/2018/2/layout/IconVerticalSolidList"/>
    <dgm:cxn modelId="{2699DD7E-E6D2-4FBF-8E51-453EE81485F6}" type="presParOf" srcId="{625AAC31-D192-4313-9A08-15B8C6E21074}" destId="{B55234B9-1E17-4438-A05E-2C590C1BBC77}" srcOrd="2" destOrd="0" presId="urn:microsoft.com/office/officeart/2018/2/layout/IconVerticalSolidList"/>
    <dgm:cxn modelId="{BC8154CF-4483-49CF-87EF-FC7A5ADF330D}" type="presParOf" srcId="{B55234B9-1E17-4438-A05E-2C590C1BBC77}" destId="{4B87CFC0-403B-4F79-B65E-2BFF8D089FF9}" srcOrd="0" destOrd="0" presId="urn:microsoft.com/office/officeart/2018/2/layout/IconVerticalSolidList"/>
    <dgm:cxn modelId="{6B1A57D9-B124-4E17-A266-39EE08D47F05}" type="presParOf" srcId="{B55234B9-1E17-4438-A05E-2C590C1BBC77}" destId="{A8C37DAF-FF9F-4798-A760-A6BA52D6A85E}" srcOrd="1" destOrd="0" presId="urn:microsoft.com/office/officeart/2018/2/layout/IconVerticalSolidList"/>
    <dgm:cxn modelId="{6D6F0E95-BB3D-4E34-BE21-80D6C02721CF}" type="presParOf" srcId="{B55234B9-1E17-4438-A05E-2C590C1BBC77}" destId="{A9C110AC-5E9E-4EB1-BDA3-90E87495FE53}" srcOrd="2" destOrd="0" presId="urn:microsoft.com/office/officeart/2018/2/layout/IconVerticalSolidList"/>
    <dgm:cxn modelId="{AA19BBDE-F219-43C8-AD2A-3A5877DD76A3}" type="presParOf" srcId="{B55234B9-1E17-4438-A05E-2C590C1BBC77}" destId="{F1343482-F360-4853-B395-33F9BFA0CCB1}" srcOrd="3" destOrd="0" presId="urn:microsoft.com/office/officeart/2018/2/layout/IconVerticalSolidList"/>
    <dgm:cxn modelId="{C8EC6B6B-F1BF-45EF-A23B-31D9A9887F66}" type="presParOf" srcId="{625AAC31-D192-4313-9A08-15B8C6E21074}" destId="{EB78555C-A4FC-412F-9867-A2502838BD82}" srcOrd="3" destOrd="0" presId="urn:microsoft.com/office/officeart/2018/2/layout/IconVerticalSolidList"/>
    <dgm:cxn modelId="{C10EF2C8-C9A9-4897-9B64-9FA31199169B}" type="presParOf" srcId="{625AAC31-D192-4313-9A08-15B8C6E21074}" destId="{E21C3483-AD7C-4CAB-B958-8FEBF821800A}" srcOrd="4" destOrd="0" presId="urn:microsoft.com/office/officeart/2018/2/layout/IconVerticalSolidList"/>
    <dgm:cxn modelId="{F788980D-CBB1-44E4-9C7F-E37276B93DF8}" type="presParOf" srcId="{E21C3483-AD7C-4CAB-B958-8FEBF821800A}" destId="{F791B448-0086-4427-9059-DCC6DCA2C333}" srcOrd="0" destOrd="0" presId="urn:microsoft.com/office/officeart/2018/2/layout/IconVerticalSolidList"/>
    <dgm:cxn modelId="{C57D0768-2F97-45C1-99A1-7AACB05F41B1}" type="presParOf" srcId="{E21C3483-AD7C-4CAB-B958-8FEBF821800A}" destId="{C000CE9A-801C-4267-A8FE-F7FBB0FDF592}" srcOrd="1" destOrd="0" presId="urn:microsoft.com/office/officeart/2018/2/layout/IconVerticalSolidList"/>
    <dgm:cxn modelId="{CBC390BF-8A5D-407E-B0A8-25C38A7C30E1}" type="presParOf" srcId="{E21C3483-AD7C-4CAB-B958-8FEBF821800A}" destId="{6FA80ADC-367C-4747-A2CD-E0FAC63F5FEE}" srcOrd="2" destOrd="0" presId="urn:microsoft.com/office/officeart/2018/2/layout/IconVerticalSolidList"/>
    <dgm:cxn modelId="{099D9595-1E0D-47F0-AE49-4EDE3E1D7A01}" type="presParOf" srcId="{E21C3483-AD7C-4CAB-B958-8FEBF821800A}" destId="{2EBEEB42-C255-41B2-9FA7-35CF70E4E931}" srcOrd="3" destOrd="0" presId="urn:microsoft.com/office/officeart/2018/2/layout/IconVerticalSolidList"/>
    <dgm:cxn modelId="{BC33AB09-0A51-4C61-9897-09E65DAD91C2}" type="presParOf" srcId="{625AAC31-D192-4313-9A08-15B8C6E21074}" destId="{B9AC39E5-9CE8-4BDF-AFC7-74F4A3F44DC5}" srcOrd="5" destOrd="0" presId="urn:microsoft.com/office/officeart/2018/2/layout/IconVerticalSolidList"/>
    <dgm:cxn modelId="{2647695F-A636-418D-A5A5-49E4D1EC7754}" type="presParOf" srcId="{625AAC31-D192-4313-9A08-15B8C6E21074}" destId="{8910DD8A-05DB-451D-A60B-BA2BBBAE8AF8}" srcOrd="6" destOrd="0" presId="urn:microsoft.com/office/officeart/2018/2/layout/IconVerticalSolidList"/>
    <dgm:cxn modelId="{1C9FBDB4-6E8F-4065-89D5-892C06F21839}" type="presParOf" srcId="{8910DD8A-05DB-451D-A60B-BA2BBBAE8AF8}" destId="{93EEFB56-AC26-4044-85BA-1DDBD84244ED}" srcOrd="0" destOrd="0" presId="urn:microsoft.com/office/officeart/2018/2/layout/IconVerticalSolidList"/>
    <dgm:cxn modelId="{D3E02610-6730-40E3-B1F7-680CA851DC70}" type="presParOf" srcId="{8910DD8A-05DB-451D-A60B-BA2BBBAE8AF8}" destId="{DA38F6D2-A5C5-4122-AF29-8957E1A8425F}" srcOrd="1" destOrd="0" presId="urn:microsoft.com/office/officeart/2018/2/layout/IconVerticalSolidList"/>
    <dgm:cxn modelId="{B23943A3-2E69-476C-A7B1-7D8AFC1234D7}" type="presParOf" srcId="{8910DD8A-05DB-451D-A60B-BA2BBBAE8AF8}" destId="{5532249A-0F3D-4AAD-BD66-70DEE2642A9D}" srcOrd="2" destOrd="0" presId="urn:microsoft.com/office/officeart/2018/2/layout/IconVerticalSolidList"/>
    <dgm:cxn modelId="{E3B7C468-B524-4ACE-853C-4813BB24AF06}" type="presParOf" srcId="{8910DD8A-05DB-451D-A60B-BA2BBBAE8AF8}" destId="{7E64E2CF-8123-4E29-A705-A1356C393DD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DCF11B-0B10-41F1-A2AF-49BD0DF98894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262FAD-4C2A-417D-A758-1A8D55FB627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dirty="0"/>
            <a:t>В лексике используются специфические термины, например, "</a:t>
          </a:r>
          <a:r>
            <a:rPr lang="ru-RU" sz="1600" dirty="0" err="1"/>
            <a:t>нейросети</a:t>
          </a:r>
          <a:r>
            <a:rPr lang="ru-RU" sz="1600" dirty="0"/>
            <a:t>", "чат бот", "алгоритмы", что ассоциируется с научным контекстом</a:t>
          </a:r>
          <a:r>
            <a:rPr lang="ru-RU" sz="1400" dirty="0"/>
            <a:t>.</a:t>
          </a:r>
          <a:endParaRPr lang="en-US" sz="1400" dirty="0"/>
        </a:p>
      </dgm:t>
    </dgm:pt>
    <dgm:pt modelId="{BA38828F-1F19-423D-AA1D-54E504EBA22C}" type="parTrans" cxnId="{35927282-4326-4F58-B1D9-7936574507ED}">
      <dgm:prSet/>
      <dgm:spPr/>
      <dgm:t>
        <a:bodyPr/>
        <a:lstStyle/>
        <a:p>
          <a:endParaRPr lang="en-US"/>
        </a:p>
      </dgm:t>
    </dgm:pt>
    <dgm:pt modelId="{E2FF4861-B233-42DD-911D-F94F32D7D643}" type="sibTrans" cxnId="{35927282-4326-4F58-B1D9-7936574507ED}">
      <dgm:prSet/>
      <dgm:spPr/>
      <dgm:t>
        <a:bodyPr/>
        <a:lstStyle/>
        <a:p>
          <a:endParaRPr lang="en-US"/>
        </a:p>
      </dgm:t>
    </dgm:pt>
    <dgm:pt modelId="{D2118215-031A-4685-93B9-AFEAD2C5AF2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dirty="0"/>
            <a:t>Фонетическими особенностями в данной речи являются выразительные интонации и паузы для подчеркивания ключевых моментов.</a:t>
          </a:r>
          <a:endParaRPr lang="en-US" sz="1600" dirty="0"/>
        </a:p>
      </dgm:t>
    </dgm:pt>
    <dgm:pt modelId="{E87BCA21-D08E-4B90-8B14-234F9ED125E0}" type="parTrans" cxnId="{FED23A97-3C5D-4ACB-A50F-DBAED550C04F}">
      <dgm:prSet/>
      <dgm:spPr/>
      <dgm:t>
        <a:bodyPr/>
        <a:lstStyle/>
        <a:p>
          <a:endParaRPr lang="en-US"/>
        </a:p>
      </dgm:t>
    </dgm:pt>
    <dgm:pt modelId="{E46FDF7D-2864-4950-B70C-6A52DBBD5F2E}" type="sibTrans" cxnId="{FED23A97-3C5D-4ACB-A50F-DBAED550C04F}">
      <dgm:prSet/>
      <dgm:spPr/>
      <dgm:t>
        <a:bodyPr/>
        <a:lstStyle/>
        <a:p>
          <a:endParaRPr lang="en-US"/>
        </a:p>
      </dgm:t>
    </dgm:pt>
    <dgm:pt modelId="{4CAA5D6F-E78B-4277-AC43-5D352560FF2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dirty="0"/>
            <a:t>Синтаксические особенности: сложные и длинные предложения, содержащие перечисления и развёрнутую аргументацию, однородные члены предложения, вводные слова, обращения.</a:t>
          </a:r>
          <a:endParaRPr lang="en-US" sz="1600" dirty="0"/>
        </a:p>
      </dgm:t>
    </dgm:pt>
    <dgm:pt modelId="{A8793F89-7C16-453E-BEA9-6024ECDA2CD2}" type="parTrans" cxnId="{9724160A-29A2-4064-8F74-2DFD6C2900C1}">
      <dgm:prSet/>
      <dgm:spPr/>
      <dgm:t>
        <a:bodyPr/>
        <a:lstStyle/>
        <a:p>
          <a:endParaRPr lang="en-US"/>
        </a:p>
      </dgm:t>
    </dgm:pt>
    <dgm:pt modelId="{FBE0DF79-0AEC-4616-8475-43096133CC24}" type="sibTrans" cxnId="{9724160A-29A2-4064-8F74-2DFD6C2900C1}">
      <dgm:prSet/>
      <dgm:spPr/>
      <dgm:t>
        <a:bodyPr/>
        <a:lstStyle/>
        <a:p>
          <a:endParaRPr lang="en-US"/>
        </a:p>
      </dgm:t>
    </dgm:pt>
    <dgm:pt modelId="{947F2E25-D313-4F38-900F-ACF4518E733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dirty="0"/>
            <a:t>"Каждый день появляются новые инструменты, которые меняют работу целых индустрий, а появление умного чат-бота </a:t>
          </a:r>
          <a:r>
            <a:rPr lang="cs-CZ" sz="1600" dirty="0" err="1"/>
            <a:t>chatgpt</a:t>
          </a:r>
          <a:r>
            <a:rPr lang="cs-CZ" sz="1600" dirty="0"/>
            <a:t> </a:t>
          </a:r>
          <a:r>
            <a:rPr lang="ru-RU" sz="1600" dirty="0"/>
            <a:t>перевернуло представление многих о том, как могут работать </a:t>
          </a:r>
          <a:r>
            <a:rPr lang="ru-RU" sz="1600" dirty="0" err="1"/>
            <a:t>нейросети</a:t>
          </a:r>
          <a:r>
            <a:rPr lang="ru-RU" sz="1600" dirty="0"/>
            <a:t> и какие тексты и аналитику они могут выдавать."</a:t>
          </a:r>
          <a:endParaRPr lang="en-US" sz="1600" dirty="0"/>
        </a:p>
      </dgm:t>
    </dgm:pt>
    <dgm:pt modelId="{47D8E32D-632D-46C3-A3B2-DD72A71C4057}" type="parTrans" cxnId="{DF7ADADC-9891-4B54-84F0-186DB20C2C3C}">
      <dgm:prSet/>
      <dgm:spPr/>
      <dgm:t>
        <a:bodyPr/>
        <a:lstStyle/>
        <a:p>
          <a:endParaRPr lang="en-US"/>
        </a:p>
      </dgm:t>
    </dgm:pt>
    <dgm:pt modelId="{CD3210A2-19CB-4050-8B8D-055BC12B64F0}" type="sibTrans" cxnId="{DF7ADADC-9891-4B54-84F0-186DB20C2C3C}">
      <dgm:prSet/>
      <dgm:spPr/>
      <dgm:t>
        <a:bodyPr/>
        <a:lstStyle/>
        <a:p>
          <a:endParaRPr lang="en-US"/>
        </a:p>
      </dgm:t>
    </dgm:pt>
    <dgm:pt modelId="{6F71500B-7CEC-442D-AA9F-63541BBC7414}" type="pres">
      <dgm:prSet presAssocID="{76DCF11B-0B10-41F1-A2AF-49BD0DF98894}" presName="root" presStyleCnt="0">
        <dgm:presLayoutVars>
          <dgm:dir/>
          <dgm:resizeHandles val="exact"/>
        </dgm:presLayoutVars>
      </dgm:prSet>
      <dgm:spPr/>
    </dgm:pt>
    <dgm:pt modelId="{6C20BD95-EAAC-4799-B996-56FE2DF9716B}" type="pres">
      <dgm:prSet presAssocID="{71262FAD-4C2A-417D-A758-1A8D55FB6272}" presName="compNode" presStyleCnt="0"/>
      <dgm:spPr/>
    </dgm:pt>
    <dgm:pt modelId="{DE1D5F84-587A-4F2B-A4B9-01FB12150832}" type="pres">
      <dgm:prSet presAssocID="{71262FAD-4C2A-417D-A758-1A8D55FB6272}" presName="bgRect" presStyleLbl="bgShp" presStyleIdx="0" presStyleCnt="4"/>
      <dgm:spPr/>
    </dgm:pt>
    <dgm:pt modelId="{7A06449A-29CF-4425-85C7-1B3671DED628}" type="pres">
      <dgm:prSet presAssocID="{71262FAD-4C2A-417D-A758-1A8D55FB627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2B58DFB5-0D5F-4E31-A18C-1DFF0D3965FB}" type="pres">
      <dgm:prSet presAssocID="{71262FAD-4C2A-417D-A758-1A8D55FB6272}" presName="spaceRect" presStyleCnt="0"/>
      <dgm:spPr/>
    </dgm:pt>
    <dgm:pt modelId="{02ABEB75-2DD6-4297-84DA-7573541E4EED}" type="pres">
      <dgm:prSet presAssocID="{71262FAD-4C2A-417D-A758-1A8D55FB6272}" presName="parTx" presStyleLbl="revTx" presStyleIdx="0" presStyleCnt="4">
        <dgm:presLayoutVars>
          <dgm:chMax val="0"/>
          <dgm:chPref val="0"/>
        </dgm:presLayoutVars>
      </dgm:prSet>
      <dgm:spPr/>
    </dgm:pt>
    <dgm:pt modelId="{B5905F12-89CA-4CEA-A2F7-92A4B99638EA}" type="pres">
      <dgm:prSet presAssocID="{E2FF4861-B233-42DD-911D-F94F32D7D643}" presName="sibTrans" presStyleCnt="0"/>
      <dgm:spPr/>
    </dgm:pt>
    <dgm:pt modelId="{CB527C50-2BDE-48E3-84F2-D41EB24433F9}" type="pres">
      <dgm:prSet presAssocID="{D2118215-031A-4685-93B9-AFEAD2C5AF2D}" presName="compNode" presStyleCnt="0"/>
      <dgm:spPr/>
    </dgm:pt>
    <dgm:pt modelId="{5AFCA2C2-FE62-4904-83A7-5A19603D1607}" type="pres">
      <dgm:prSet presAssocID="{D2118215-031A-4685-93B9-AFEAD2C5AF2D}" presName="bgRect" presStyleLbl="bgShp" presStyleIdx="1" presStyleCnt="4"/>
      <dgm:spPr/>
    </dgm:pt>
    <dgm:pt modelId="{6266E389-83F9-4E2F-B1A3-E2C7D54BCB1E}" type="pres">
      <dgm:prSet presAssocID="{D2118215-031A-4685-93B9-AFEAD2C5AF2D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E780A8C1-9A5A-4D2F-858E-0E66714F8E39}" type="pres">
      <dgm:prSet presAssocID="{D2118215-031A-4685-93B9-AFEAD2C5AF2D}" presName="spaceRect" presStyleCnt="0"/>
      <dgm:spPr/>
    </dgm:pt>
    <dgm:pt modelId="{A64DECDE-2A87-4299-B7E4-E16ECD1E4FF2}" type="pres">
      <dgm:prSet presAssocID="{D2118215-031A-4685-93B9-AFEAD2C5AF2D}" presName="parTx" presStyleLbl="revTx" presStyleIdx="1" presStyleCnt="4">
        <dgm:presLayoutVars>
          <dgm:chMax val="0"/>
          <dgm:chPref val="0"/>
        </dgm:presLayoutVars>
      </dgm:prSet>
      <dgm:spPr/>
    </dgm:pt>
    <dgm:pt modelId="{C049976C-764E-4766-8D70-C939E06E0C40}" type="pres">
      <dgm:prSet presAssocID="{E46FDF7D-2864-4950-B70C-6A52DBBD5F2E}" presName="sibTrans" presStyleCnt="0"/>
      <dgm:spPr/>
    </dgm:pt>
    <dgm:pt modelId="{ADBEE370-6236-4DF0-A038-C9FB9CD5E71E}" type="pres">
      <dgm:prSet presAssocID="{4CAA5D6F-E78B-4277-AC43-5D352560FF2A}" presName="compNode" presStyleCnt="0"/>
      <dgm:spPr/>
    </dgm:pt>
    <dgm:pt modelId="{5BCC1506-5C58-45DE-8FDD-8A2F3369FCA9}" type="pres">
      <dgm:prSet presAssocID="{4CAA5D6F-E78B-4277-AC43-5D352560FF2A}" presName="bgRect" presStyleLbl="bgShp" presStyleIdx="2" presStyleCnt="4"/>
      <dgm:spPr/>
    </dgm:pt>
    <dgm:pt modelId="{D9223FC7-1450-49E9-A8FC-D9FE515DA65E}" type="pres">
      <dgm:prSet presAssocID="{4CAA5D6F-E78B-4277-AC43-5D352560FF2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Иглу"/>
        </a:ext>
      </dgm:extLst>
    </dgm:pt>
    <dgm:pt modelId="{8C3F4719-FC88-459B-B903-EE4E821DE6F5}" type="pres">
      <dgm:prSet presAssocID="{4CAA5D6F-E78B-4277-AC43-5D352560FF2A}" presName="spaceRect" presStyleCnt="0"/>
      <dgm:spPr/>
    </dgm:pt>
    <dgm:pt modelId="{2CDF54FA-88E5-4F7A-8D0A-0B695BEE478F}" type="pres">
      <dgm:prSet presAssocID="{4CAA5D6F-E78B-4277-AC43-5D352560FF2A}" presName="parTx" presStyleLbl="revTx" presStyleIdx="2" presStyleCnt="4">
        <dgm:presLayoutVars>
          <dgm:chMax val="0"/>
          <dgm:chPref val="0"/>
        </dgm:presLayoutVars>
      </dgm:prSet>
      <dgm:spPr/>
    </dgm:pt>
    <dgm:pt modelId="{32790F1B-BD4F-4B09-B939-AE3F070FD0FB}" type="pres">
      <dgm:prSet presAssocID="{FBE0DF79-0AEC-4616-8475-43096133CC24}" presName="sibTrans" presStyleCnt="0"/>
      <dgm:spPr/>
    </dgm:pt>
    <dgm:pt modelId="{1B572680-269B-4D9C-B82C-971DCB1A30F7}" type="pres">
      <dgm:prSet presAssocID="{947F2E25-D313-4F38-900F-ACF4518E7339}" presName="compNode" presStyleCnt="0"/>
      <dgm:spPr/>
    </dgm:pt>
    <dgm:pt modelId="{A1D3A3A0-0A8C-4984-A8B2-E1DBAC325F41}" type="pres">
      <dgm:prSet presAssocID="{947F2E25-D313-4F38-900F-ACF4518E7339}" presName="bgRect" presStyleLbl="bgShp" presStyleIdx="3" presStyleCnt="4"/>
      <dgm:spPr/>
    </dgm:pt>
    <dgm:pt modelId="{C3E307A8-CD3F-4D4D-B5FF-EA451E8BBC98}" type="pres">
      <dgm:prSet presAssocID="{947F2E25-D313-4F38-900F-ACF4518E733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Чат"/>
        </a:ext>
      </dgm:extLst>
    </dgm:pt>
    <dgm:pt modelId="{7558671C-B778-4309-8614-CC9F383094EC}" type="pres">
      <dgm:prSet presAssocID="{947F2E25-D313-4F38-900F-ACF4518E7339}" presName="spaceRect" presStyleCnt="0"/>
      <dgm:spPr/>
    </dgm:pt>
    <dgm:pt modelId="{2FE5D937-E95B-435B-872C-F0B1DF56A3BF}" type="pres">
      <dgm:prSet presAssocID="{947F2E25-D313-4F38-900F-ACF4518E7339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9724160A-29A2-4064-8F74-2DFD6C2900C1}" srcId="{76DCF11B-0B10-41F1-A2AF-49BD0DF98894}" destId="{4CAA5D6F-E78B-4277-AC43-5D352560FF2A}" srcOrd="2" destOrd="0" parTransId="{A8793F89-7C16-453E-BEA9-6024ECDA2CD2}" sibTransId="{FBE0DF79-0AEC-4616-8475-43096133CC24}"/>
    <dgm:cxn modelId="{4C89C656-7CEC-432B-9FCC-7AB19C440CB8}" type="presOf" srcId="{76DCF11B-0B10-41F1-A2AF-49BD0DF98894}" destId="{6F71500B-7CEC-442D-AA9F-63541BBC7414}" srcOrd="0" destOrd="0" presId="urn:microsoft.com/office/officeart/2018/2/layout/IconVerticalSolidList"/>
    <dgm:cxn modelId="{1E9F1676-04AB-4619-AE88-D0174A116EF5}" type="presOf" srcId="{947F2E25-D313-4F38-900F-ACF4518E7339}" destId="{2FE5D937-E95B-435B-872C-F0B1DF56A3BF}" srcOrd="0" destOrd="0" presId="urn:microsoft.com/office/officeart/2018/2/layout/IconVerticalSolidList"/>
    <dgm:cxn modelId="{D3F5E479-AC2F-4B53-AA86-268569683A75}" type="presOf" srcId="{D2118215-031A-4685-93B9-AFEAD2C5AF2D}" destId="{A64DECDE-2A87-4299-B7E4-E16ECD1E4FF2}" srcOrd="0" destOrd="0" presId="urn:microsoft.com/office/officeart/2018/2/layout/IconVerticalSolidList"/>
    <dgm:cxn modelId="{35927282-4326-4F58-B1D9-7936574507ED}" srcId="{76DCF11B-0B10-41F1-A2AF-49BD0DF98894}" destId="{71262FAD-4C2A-417D-A758-1A8D55FB6272}" srcOrd="0" destOrd="0" parTransId="{BA38828F-1F19-423D-AA1D-54E504EBA22C}" sibTransId="{E2FF4861-B233-42DD-911D-F94F32D7D643}"/>
    <dgm:cxn modelId="{FED23A97-3C5D-4ACB-A50F-DBAED550C04F}" srcId="{76DCF11B-0B10-41F1-A2AF-49BD0DF98894}" destId="{D2118215-031A-4685-93B9-AFEAD2C5AF2D}" srcOrd="1" destOrd="0" parTransId="{E87BCA21-D08E-4B90-8B14-234F9ED125E0}" sibTransId="{E46FDF7D-2864-4950-B70C-6A52DBBD5F2E}"/>
    <dgm:cxn modelId="{D7E8BDA9-1508-4B80-8342-3EDA3008EC10}" type="presOf" srcId="{4CAA5D6F-E78B-4277-AC43-5D352560FF2A}" destId="{2CDF54FA-88E5-4F7A-8D0A-0B695BEE478F}" srcOrd="0" destOrd="0" presId="urn:microsoft.com/office/officeart/2018/2/layout/IconVerticalSolidList"/>
    <dgm:cxn modelId="{93B58AD0-24DD-436E-8188-CE6E8989D0D2}" type="presOf" srcId="{71262FAD-4C2A-417D-A758-1A8D55FB6272}" destId="{02ABEB75-2DD6-4297-84DA-7573541E4EED}" srcOrd="0" destOrd="0" presId="urn:microsoft.com/office/officeart/2018/2/layout/IconVerticalSolidList"/>
    <dgm:cxn modelId="{DF7ADADC-9891-4B54-84F0-186DB20C2C3C}" srcId="{76DCF11B-0B10-41F1-A2AF-49BD0DF98894}" destId="{947F2E25-D313-4F38-900F-ACF4518E7339}" srcOrd="3" destOrd="0" parTransId="{47D8E32D-632D-46C3-A3B2-DD72A71C4057}" sibTransId="{CD3210A2-19CB-4050-8B8D-055BC12B64F0}"/>
    <dgm:cxn modelId="{4C1ACE08-7B44-48EC-8524-F8848D3D70F8}" type="presParOf" srcId="{6F71500B-7CEC-442D-AA9F-63541BBC7414}" destId="{6C20BD95-EAAC-4799-B996-56FE2DF9716B}" srcOrd="0" destOrd="0" presId="urn:microsoft.com/office/officeart/2018/2/layout/IconVerticalSolidList"/>
    <dgm:cxn modelId="{D3471AD7-7172-449E-BA77-5C4C72AF6BB1}" type="presParOf" srcId="{6C20BD95-EAAC-4799-B996-56FE2DF9716B}" destId="{DE1D5F84-587A-4F2B-A4B9-01FB12150832}" srcOrd="0" destOrd="0" presId="urn:microsoft.com/office/officeart/2018/2/layout/IconVerticalSolidList"/>
    <dgm:cxn modelId="{FBD0345E-37D8-49D5-ACB6-0C56F8EA1889}" type="presParOf" srcId="{6C20BD95-EAAC-4799-B996-56FE2DF9716B}" destId="{7A06449A-29CF-4425-85C7-1B3671DED628}" srcOrd="1" destOrd="0" presId="urn:microsoft.com/office/officeart/2018/2/layout/IconVerticalSolidList"/>
    <dgm:cxn modelId="{1D620124-8E12-4AC4-9A82-58BFDA653D23}" type="presParOf" srcId="{6C20BD95-EAAC-4799-B996-56FE2DF9716B}" destId="{2B58DFB5-0D5F-4E31-A18C-1DFF0D3965FB}" srcOrd="2" destOrd="0" presId="urn:microsoft.com/office/officeart/2018/2/layout/IconVerticalSolidList"/>
    <dgm:cxn modelId="{5A5F6FB3-974B-481F-9F44-7FB192D61518}" type="presParOf" srcId="{6C20BD95-EAAC-4799-B996-56FE2DF9716B}" destId="{02ABEB75-2DD6-4297-84DA-7573541E4EED}" srcOrd="3" destOrd="0" presId="urn:microsoft.com/office/officeart/2018/2/layout/IconVerticalSolidList"/>
    <dgm:cxn modelId="{E43BF06F-73FE-409A-B665-1233EE0DC6C9}" type="presParOf" srcId="{6F71500B-7CEC-442D-AA9F-63541BBC7414}" destId="{B5905F12-89CA-4CEA-A2F7-92A4B99638EA}" srcOrd="1" destOrd="0" presId="urn:microsoft.com/office/officeart/2018/2/layout/IconVerticalSolidList"/>
    <dgm:cxn modelId="{A3BEF182-07F3-40FB-848F-7AB1659FE593}" type="presParOf" srcId="{6F71500B-7CEC-442D-AA9F-63541BBC7414}" destId="{CB527C50-2BDE-48E3-84F2-D41EB24433F9}" srcOrd="2" destOrd="0" presId="urn:microsoft.com/office/officeart/2018/2/layout/IconVerticalSolidList"/>
    <dgm:cxn modelId="{B759C404-2C5B-498C-880C-F69809AACBE8}" type="presParOf" srcId="{CB527C50-2BDE-48E3-84F2-D41EB24433F9}" destId="{5AFCA2C2-FE62-4904-83A7-5A19603D1607}" srcOrd="0" destOrd="0" presId="urn:microsoft.com/office/officeart/2018/2/layout/IconVerticalSolidList"/>
    <dgm:cxn modelId="{12616B08-0A17-48D1-96FE-F9DEA5B38A6B}" type="presParOf" srcId="{CB527C50-2BDE-48E3-84F2-D41EB24433F9}" destId="{6266E389-83F9-4E2F-B1A3-E2C7D54BCB1E}" srcOrd="1" destOrd="0" presId="urn:microsoft.com/office/officeart/2018/2/layout/IconVerticalSolidList"/>
    <dgm:cxn modelId="{22D7CA53-882B-4372-BBC9-58B2B0E258F1}" type="presParOf" srcId="{CB527C50-2BDE-48E3-84F2-D41EB24433F9}" destId="{E780A8C1-9A5A-4D2F-858E-0E66714F8E39}" srcOrd="2" destOrd="0" presId="urn:microsoft.com/office/officeart/2018/2/layout/IconVerticalSolidList"/>
    <dgm:cxn modelId="{4CE05C88-9940-4007-90FF-2FEB5310785B}" type="presParOf" srcId="{CB527C50-2BDE-48E3-84F2-D41EB24433F9}" destId="{A64DECDE-2A87-4299-B7E4-E16ECD1E4FF2}" srcOrd="3" destOrd="0" presId="urn:microsoft.com/office/officeart/2018/2/layout/IconVerticalSolidList"/>
    <dgm:cxn modelId="{E319A533-2A70-4ED0-BB06-9E6296197BBE}" type="presParOf" srcId="{6F71500B-7CEC-442D-AA9F-63541BBC7414}" destId="{C049976C-764E-4766-8D70-C939E06E0C40}" srcOrd="3" destOrd="0" presId="urn:microsoft.com/office/officeart/2018/2/layout/IconVerticalSolidList"/>
    <dgm:cxn modelId="{F854F864-A75D-488F-A92F-C878C1DB30CE}" type="presParOf" srcId="{6F71500B-7CEC-442D-AA9F-63541BBC7414}" destId="{ADBEE370-6236-4DF0-A038-C9FB9CD5E71E}" srcOrd="4" destOrd="0" presId="urn:microsoft.com/office/officeart/2018/2/layout/IconVerticalSolidList"/>
    <dgm:cxn modelId="{45ACDDD9-F72B-4E07-B948-80499A8F27B4}" type="presParOf" srcId="{ADBEE370-6236-4DF0-A038-C9FB9CD5E71E}" destId="{5BCC1506-5C58-45DE-8FDD-8A2F3369FCA9}" srcOrd="0" destOrd="0" presId="urn:microsoft.com/office/officeart/2018/2/layout/IconVerticalSolidList"/>
    <dgm:cxn modelId="{ECD7A257-63B8-46EA-89CF-623F4099DF03}" type="presParOf" srcId="{ADBEE370-6236-4DF0-A038-C9FB9CD5E71E}" destId="{D9223FC7-1450-49E9-A8FC-D9FE515DA65E}" srcOrd="1" destOrd="0" presId="urn:microsoft.com/office/officeart/2018/2/layout/IconVerticalSolidList"/>
    <dgm:cxn modelId="{A1EB5246-F7A4-400F-AFC6-B98D03968A6B}" type="presParOf" srcId="{ADBEE370-6236-4DF0-A038-C9FB9CD5E71E}" destId="{8C3F4719-FC88-459B-B903-EE4E821DE6F5}" srcOrd="2" destOrd="0" presId="urn:microsoft.com/office/officeart/2018/2/layout/IconVerticalSolidList"/>
    <dgm:cxn modelId="{6C7E75A9-CF66-4FCC-A129-EC6E2D07EA98}" type="presParOf" srcId="{ADBEE370-6236-4DF0-A038-C9FB9CD5E71E}" destId="{2CDF54FA-88E5-4F7A-8D0A-0B695BEE478F}" srcOrd="3" destOrd="0" presId="urn:microsoft.com/office/officeart/2018/2/layout/IconVerticalSolidList"/>
    <dgm:cxn modelId="{6A98E57A-A3E5-4954-8266-C812E753275C}" type="presParOf" srcId="{6F71500B-7CEC-442D-AA9F-63541BBC7414}" destId="{32790F1B-BD4F-4B09-B939-AE3F070FD0FB}" srcOrd="5" destOrd="0" presId="urn:microsoft.com/office/officeart/2018/2/layout/IconVerticalSolidList"/>
    <dgm:cxn modelId="{520024B0-4F3C-4303-A361-38E2288C04CB}" type="presParOf" srcId="{6F71500B-7CEC-442D-AA9F-63541BBC7414}" destId="{1B572680-269B-4D9C-B82C-971DCB1A30F7}" srcOrd="6" destOrd="0" presId="urn:microsoft.com/office/officeart/2018/2/layout/IconVerticalSolidList"/>
    <dgm:cxn modelId="{0173BBB1-2786-4662-AA3A-F394D6A94CB0}" type="presParOf" srcId="{1B572680-269B-4D9C-B82C-971DCB1A30F7}" destId="{A1D3A3A0-0A8C-4984-A8B2-E1DBAC325F41}" srcOrd="0" destOrd="0" presId="urn:microsoft.com/office/officeart/2018/2/layout/IconVerticalSolidList"/>
    <dgm:cxn modelId="{FBC3661D-B7A0-4554-815B-E5692631A98B}" type="presParOf" srcId="{1B572680-269B-4D9C-B82C-971DCB1A30F7}" destId="{C3E307A8-CD3F-4D4D-B5FF-EA451E8BBC98}" srcOrd="1" destOrd="0" presId="urn:microsoft.com/office/officeart/2018/2/layout/IconVerticalSolidList"/>
    <dgm:cxn modelId="{6C3D3659-2052-44B8-8293-978F6EB6A6CC}" type="presParOf" srcId="{1B572680-269B-4D9C-B82C-971DCB1A30F7}" destId="{7558671C-B778-4309-8614-CC9F383094EC}" srcOrd="2" destOrd="0" presId="urn:microsoft.com/office/officeart/2018/2/layout/IconVerticalSolidList"/>
    <dgm:cxn modelId="{948AA7D4-AD55-47FE-A860-E25BDB73A2C2}" type="presParOf" srcId="{1B572680-269B-4D9C-B82C-971DCB1A30F7}" destId="{2FE5D937-E95B-435B-872C-F0B1DF56A3B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9848A9-7C6F-4C45-B11B-37EEE0FBB6A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E4F7869-367E-496E-A70C-C6BA97BA563E}">
      <dgm:prSet/>
      <dgm:spPr/>
      <dgm:t>
        <a:bodyPr/>
        <a:lstStyle/>
        <a:p>
          <a:r>
            <a:rPr lang="ru-RU" dirty="0"/>
            <a:t>Структура устной речи состоит из вступления, основной части и заключения.</a:t>
          </a:r>
          <a:endParaRPr lang="en-US" dirty="0"/>
        </a:p>
      </dgm:t>
    </dgm:pt>
    <dgm:pt modelId="{7ABE6DAF-84BC-4E2C-A930-F842EC8D4596}" type="parTrans" cxnId="{5D2AB3C1-BB3F-4FF6-88CE-2F8F62027716}">
      <dgm:prSet/>
      <dgm:spPr/>
      <dgm:t>
        <a:bodyPr/>
        <a:lstStyle/>
        <a:p>
          <a:endParaRPr lang="en-US"/>
        </a:p>
      </dgm:t>
    </dgm:pt>
    <dgm:pt modelId="{A08B31EF-BAAE-49E8-97FA-3562607BA3A4}" type="sibTrans" cxnId="{5D2AB3C1-BB3F-4FF6-88CE-2F8F62027716}">
      <dgm:prSet/>
      <dgm:spPr/>
      <dgm:t>
        <a:bodyPr/>
        <a:lstStyle/>
        <a:p>
          <a:endParaRPr lang="en-US"/>
        </a:p>
      </dgm:t>
    </dgm:pt>
    <dgm:pt modelId="{2BD6E7D4-045B-41BC-B2AF-CEC8F04AD0F4}">
      <dgm:prSet/>
      <dgm:spPr/>
      <dgm:t>
        <a:bodyPr/>
        <a:lstStyle/>
        <a:p>
          <a:r>
            <a:rPr lang="en-US"/>
            <a:t>C</a:t>
          </a:r>
          <a:r>
            <a:rPr lang="ru-RU"/>
            <a:t>одержит точные данные, специфические термины и логически сформулированные аргументы.</a:t>
          </a:r>
          <a:endParaRPr lang="en-US"/>
        </a:p>
      </dgm:t>
    </dgm:pt>
    <dgm:pt modelId="{495E5C19-5CC3-4DD1-815F-289318FA7147}" type="parTrans" cxnId="{B64455A6-D034-4B63-BA30-6E8443F9C058}">
      <dgm:prSet/>
      <dgm:spPr/>
      <dgm:t>
        <a:bodyPr/>
        <a:lstStyle/>
        <a:p>
          <a:endParaRPr lang="en-US"/>
        </a:p>
      </dgm:t>
    </dgm:pt>
    <dgm:pt modelId="{82FAA5CB-E269-4CEB-AD44-FB43507C5159}" type="sibTrans" cxnId="{B64455A6-D034-4B63-BA30-6E8443F9C058}">
      <dgm:prSet/>
      <dgm:spPr/>
      <dgm:t>
        <a:bodyPr/>
        <a:lstStyle/>
        <a:p>
          <a:endParaRPr lang="en-US"/>
        </a:p>
      </dgm:t>
    </dgm:pt>
    <dgm:pt modelId="{0C4FDD89-AA7E-4E47-93AA-676B526BAA7F}">
      <dgm:prSet/>
      <dgm:spPr/>
      <dgm:t>
        <a:bodyPr/>
        <a:lstStyle/>
        <a:p>
          <a:r>
            <a:rPr lang="ru-RU"/>
            <a:t>Способ подачи информации через научно-популярные образы и примеры делает текст интересным и доступным для широкой аудитории.</a:t>
          </a:r>
          <a:endParaRPr lang="en-US"/>
        </a:p>
      </dgm:t>
    </dgm:pt>
    <dgm:pt modelId="{46C205EE-2B2D-497D-BA84-669B7B3809EE}" type="parTrans" cxnId="{F5972795-5D40-49DA-9CB7-6798CC0AD85A}">
      <dgm:prSet/>
      <dgm:spPr/>
      <dgm:t>
        <a:bodyPr/>
        <a:lstStyle/>
        <a:p>
          <a:endParaRPr lang="en-US"/>
        </a:p>
      </dgm:t>
    </dgm:pt>
    <dgm:pt modelId="{F62B792A-F55E-4F10-AAE9-0030D4987BA7}" type="sibTrans" cxnId="{F5972795-5D40-49DA-9CB7-6798CC0AD85A}">
      <dgm:prSet/>
      <dgm:spPr/>
      <dgm:t>
        <a:bodyPr/>
        <a:lstStyle/>
        <a:p>
          <a:endParaRPr lang="en-US"/>
        </a:p>
      </dgm:t>
    </dgm:pt>
    <dgm:pt modelId="{57D31306-2737-487F-8B13-EFB745E0C1F1}" type="pres">
      <dgm:prSet presAssocID="{799848A9-7C6F-4C45-B11B-37EEE0FBB6A7}" presName="root" presStyleCnt="0">
        <dgm:presLayoutVars>
          <dgm:dir/>
          <dgm:resizeHandles val="exact"/>
        </dgm:presLayoutVars>
      </dgm:prSet>
      <dgm:spPr/>
    </dgm:pt>
    <dgm:pt modelId="{778FAD1D-B368-427F-8D0B-A60DA96A0069}" type="pres">
      <dgm:prSet presAssocID="{CE4F7869-367E-496E-A70C-C6BA97BA563E}" presName="compNode" presStyleCnt="0"/>
      <dgm:spPr/>
    </dgm:pt>
    <dgm:pt modelId="{5890C64B-F8BF-4D00-A631-B7061470AC0B}" type="pres">
      <dgm:prSet presAssocID="{CE4F7869-367E-496E-A70C-C6BA97BA563E}" presName="bgRect" presStyleLbl="bgShp" presStyleIdx="0" presStyleCnt="3"/>
      <dgm:spPr/>
    </dgm:pt>
    <dgm:pt modelId="{F1C0A831-0BEE-42AD-8E49-58AC9D3982D9}" type="pres">
      <dgm:prSet presAssocID="{CE4F7869-367E-496E-A70C-C6BA97BA563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Лектор"/>
        </a:ext>
      </dgm:extLst>
    </dgm:pt>
    <dgm:pt modelId="{E105297D-AD3D-437D-886F-ECDD3A707C13}" type="pres">
      <dgm:prSet presAssocID="{CE4F7869-367E-496E-A70C-C6BA97BA563E}" presName="spaceRect" presStyleCnt="0"/>
      <dgm:spPr/>
    </dgm:pt>
    <dgm:pt modelId="{DDEE41BD-7975-44CD-8D7B-6667BA2CF14A}" type="pres">
      <dgm:prSet presAssocID="{CE4F7869-367E-496E-A70C-C6BA97BA563E}" presName="parTx" presStyleLbl="revTx" presStyleIdx="0" presStyleCnt="3">
        <dgm:presLayoutVars>
          <dgm:chMax val="0"/>
          <dgm:chPref val="0"/>
        </dgm:presLayoutVars>
      </dgm:prSet>
      <dgm:spPr/>
    </dgm:pt>
    <dgm:pt modelId="{AC6CFCFF-916B-4B56-AE53-403B5DCE86D7}" type="pres">
      <dgm:prSet presAssocID="{A08B31EF-BAAE-49E8-97FA-3562607BA3A4}" presName="sibTrans" presStyleCnt="0"/>
      <dgm:spPr/>
    </dgm:pt>
    <dgm:pt modelId="{2151DA62-5127-43E1-8B85-B08FBF37CD8D}" type="pres">
      <dgm:prSet presAssocID="{2BD6E7D4-045B-41BC-B2AF-CEC8F04AD0F4}" presName="compNode" presStyleCnt="0"/>
      <dgm:spPr/>
    </dgm:pt>
    <dgm:pt modelId="{1208346F-31E4-4026-8320-13A9342A7227}" type="pres">
      <dgm:prSet presAssocID="{2BD6E7D4-045B-41BC-B2AF-CEC8F04AD0F4}" presName="bgRect" presStyleLbl="bgShp" presStyleIdx="1" presStyleCnt="3"/>
      <dgm:spPr/>
    </dgm:pt>
    <dgm:pt modelId="{A01AA8D5-BBB8-4D11-B735-71A4DDB31D53}" type="pres">
      <dgm:prSet presAssocID="{2BD6E7D4-045B-41BC-B2AF-CEC8F04AD0F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Статистика"/>
        </a:ext>
      </dgm:extLst>
    </dgm:pt>
    <dgm:pt modelId="{9D6976AC-ACD7-4581-9775-3C3B214F2801}" type="pres">
      <dgm:prSet presAssocID="{2BD6E7D4-045B-41BC-B2AF-CEC8F04AD0F4}" presName="spaceRect" presStyleCnt="0"/>
      <dgm:spPr/>
    </dgm:pt>
    <dgm:pt modelId="{8A28EAE7-69B0-459A-A788-328072F7C6B1}" type="pres">
      <dgm:prSet presAssocID="{2BD6E7D4-045B-41BC-B2AF-CEC8F04AD0F4}" presName="parTx" presStyleLbl="revTx" presStyleIdx="1" presStyleCnt="3">
        <dgm:presLayoutVars>
          <dgm:chMax val="0"/>
          <dgm:chPref val="0"/>
        </dgm:presLayoutVars>
      </dgm:prSet>
      <dgm:spPr/>
    </dgm:pt>
    <dgm:pt modelId="{E1CEE2F6-F09A-4FA2-B3F8-E26BBD477928}" type="pres">
      <dgm:prSet presAssocID="{82FAA5CB-E269-4CEB-AD44-FB43507C5159}" presName="sibTrans" presStyleCnt="0"/>
      <dgm:spPr/>
    </dgm:pt>
    <dgm:pt modelId="{F172C7B4-C43B-4F35-B462-7DD8C8E1B0A5}" type="pres">
      <dgm:prSet presAssocID="{0C4FDD89-AA7E-4E47-93AA-676B526BAA7F}" presName="compNode" presStyleCnt="0"/>
      <dgm:spPr/>
    </dgm:pt>
    <dgm:pt modelId="{624B7976-5A92-404A-9F7F-5E98BDD03180}" type="pres">
      <dgm:prSet presAssocID="{0C4FDD89-AA7E-4E47-93AA-676B526BAA7F}" presName="bgRect" presStyleLbl="bgShp" presStyleIdx="2" presStyleCnt="3"/>
      <dgm:spPr/>
    </dgm:pt>
    <dgm:pt modelId="{A75CEA43-9219-4D22-AB40-F20E1FCE03AB}" type="pres">
      <dgm:prSet presAssocID="{0C4FDD89-AA7E-4E47-93AA-676B526BAA7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азета"/>
        </a:ext>
      </dgm:extLst>
    </dgm:pt>
    <dgm:pt modelId="{B49CB2E6-0447-4AFB-8A49-014D71A5F37F}" type="pres">
      <dgm:prSet presAssocID="{0C4FDD89-AA7E-4E47-93AA-676B526BAA7F}" presName="spaceRect" presStyleCnt="0"/>
      <dgm:spPr/>
    </dgm:pt>
    <dgm:pt modelId="{E7556AB4-4853-4458-BA33-CF35E69D75F5}" type="pres">
      <dgm:prSet presAssocID="{0C4FDD89-AA7E-4E47-93AA-676B526BAA7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E892C4E-B041-475E-BFEE-6F89B5D29416}" type="presOf" srcId="{799848A9-7C6F-4C45-B11B-37EEE0FBB6A7}" destId="{57D31306-2737-487F-8B13-EFB745E0C1F1}" srcOrd="0" destOrd="0" presId="urn:microsoft.com/office/officeart/2018/2/layout/IconVerticalSolidList"/>
    <dgm:cxn modelId="{1C9F3971-027B-4CE5-9A68-6F1A3400B3A0}" type="presOf" srcId="{2BD6E7D4-045B-41BC-B2AF-CEC8F04AD0F4}" destId="{8A28EAE7-69B0-459A-A788-328072F7C6B1}" srcOrd="0" destOrd="0" presId="urn:microsoft.com/office/officeart/2018/2/layout/IconVerticalSolidList"/>
    <dgm:cxn modelId="{F5972795-5D40-49DA-9CB7-6798CC0AD85A}" srcId="{799848A9-7C6F-4C45-B11B-37EEE0FBB6A7}" destId="{0C4FDD89-AA7E-4E47-93AA-676B526BAA7F}" srcOrd="2" destOrd="0" parTransId="{46C205EE-2B2D-497D-BA84-669B7B3809EE}" sibTransId="{F62B792A-F55E-4F10-AAE9-0030D4987BA7}"/>
    <dgm:cxn modelId="{B64455A6-D034-4B63-BA30-6E8443F9C058}" srcId="{799848A9-7C6F-4C45-B11B-37EEE0FBB6A7}" destId="{2BD6E7D4-045B-41BC-B2AF-CEC8F04AD0F4}" srcOrd="1" destOrd="0" parTransId="{495E5C19-5CC3-4DD1-815F-289318FA7147}" sibTransId="{82FAA5CB-E269-4CEB-AD44-FB43507C5159}"/>
    <dgm:cxn modelId="{5D2AB3C1-BB3F-4FF6-88CE-2F8F62027716}" srcId="{799848A9-7C6F-4C45-B11B-37EEE0FBB6A7}" destId="{CE4F7869-367E-496E-A70C-C6BA97BA563E}" srcOrd="0" destOrd="0" parTransId="{7ABE6DAF-84BC-4E2C-A930-F842EC8D4596}" sibTransId="{A08B31EF-BAAE-49E8-97FA-3562607BA3A4}"/>
    <dgm:cxn modelId="{BCB285C4-02AD-4CD5-B52A-31FFD8B53CCE}" type="presOf" srcId="{0C4FDD89-AA7E-4E47-93AA-676B526BAA7F}" destId="{E7556AB4-4853-4458-BA33-CF35E69D75F5}" srcOrd="0" destOrd="0" presId="urn:microsoft.com/office/officeart/2018/2/layout/IconVerticalSolidList"/>
    <dgm:cxn modelId="{5AD950E0-A728-4449-B0B6-D86D2FE70336}" type="presOf" srcId="{CE4F7869-367E-496E-A70C-C6BA97BA563E}" destId="{DDEE41BD-7975-44CD-8D7B-6667BA2CF14A}" srcOrd="0" destOrd="0" presId="urn:microsoft.com/office/officeart/2018/2/layout/IconVerticalSolidList"/>
    <dgm:cxn modelId="{B3C414C4-9E66-41A1-9DD0-F857EE7F6917}" type="presParOf" srcId="{57D31306-2737-487F-8B13-EFB745E0C1F1}" destId="{778FAD1D-B368-427F-8D0B-A60DA96A0069}" srcOrd="0" destOrd="0" presId="urn:microsoft.com/office/officeart/2018/2/layout/IconVerticalSolidList"/>
    <dgm:cxn modelId="{72D24351-4DF2-4313-88CD-9CF243BB47CE}" type="presParOf" srcId="{778FAD1D-B368-427F-8D0B-A60DA96A0069}" destId="{5890C64B-F8BF-4D00-A631-B7061470AC0B}" srcOrd="0" destOrd="0" presId="urn:microsoft.com/office/officeart/2018/2/layout/IconVerticalSolidList"/>
    <dgm:cxn modelId="{64432FE3-C9D3-42C9-B30C-3A42EC9FF2AC}" type="presParOf" srcId="{778FAD1D-B368-427F-8D0B-A60DA96A0069}" destId="{F1C0A831-0BEE-42AD-8E49-58AC9D3982D9}" srcOrd="1" destOrd="0" presId="urn:microsoft.com/office/officeart/2018/2/layout/IconVerticalSolidList"/>
    <dgm:cxn modelId="{73925FFD-4CA2-459F-9531-038FE32F10A6}" type="presParOf" srcId="{778FAD1D-B368-427F-8D0B-A60DA96A0069}" destId="{E105297D-AD3D-437D-886F-ECDD3A707C13}" srcOrd="2" destOrd="0" presId="urn:microsoft.com/office/officeart/2018/2/layout/IconVerticalSolidList"/>
    <dgm:cxn modelId="{D343314E-0969-486F-9974-8595F2527590}" type="presParOf" srcId="{778FAD1D-B368-427F-8D0B-A60DA96A0069}" destId="{DDEE41BD-7975-44CD-8D7B-6667BA2CF14A}" srcOrd="3" destOrd="0" presId="urn:microsoft.com/office/officeart/2018/2/layout/IconVerticalSolidList"/>
    <dgm:cxn modelId="{9E556E04-8264-4573-8C62-114873933093}" type="presParOf" srcId="{57D31306-2737-487F-8B13-EFB745E0C1F1}" destId="{AC6CFCFF-916B-4B56-AE53-403B5DCE86D7}" srcOrd="1" destOrd="0" presId="urn:microsoft.com/office/officeart/2018/2/layout/IconVerticalSolidList"/>
    <dgm:cxn modelId="{B8B6802D-13B1-4553-ABE4-3FDE0B12B95D}" type="presParOf" srcId="{57D31306-2737-487F-8B13-EFB745E0C1F1}" destId="{2151DA62-5127-43E1-8B85-B08FBF37CD8D}" srcOrd="2" destOrd="0" presId="urn:microsoft.com/office/officeart/2018/2/layout/IconVerticalSolidList"/>
    <dgm:cxn modelId="{E9A84E2B-DDA0-4686-9CE5-5DE347347829}" type="presParOf" srcId="{2151DA62-5127-43E1-8B85-B08FBF37CD8D}" destId="{1208346F-31E4-4026-8320-13A9342A7227}" srcOrd="0" destOrd="0" presId="urn:microsoft.com/office/officeart/2018/2/layout/IconVerticalSolidList"/>
    <dgm:cxn modelId="{F31A854B-B2FA-471E-ADC6-16050367D0F2}" type="presParOf" srcId="{2151DA62-5127-43E1-8B85-B08FBF37CD8D}" destId="{A01AA8D5-BBB8-4D11-B735-71A4DDB31D53}" srcOrd="1" destOrd="0" presId="urn:microsoft.com/office/officeart/2018/2/layout/IconVerticalSolidList"/>
    <dgm:cxn modelId="{353578A0-B817-498E-B5F4-3971C029C359}" type="presParOf" srcId="{2151DA62-5127-43E1-8B85-B08FBF37CD8D}" destId="{9D6976AC-ACD7-4581-9775-3C3B214F2801}" srcOrd="2" destOrd="0" presId="urn:microsoft.com/office/officeart/2018/2/layout/IconVerticalSolidList"/>
    <dgm:cxn modelId="{2264C611-3345-4E1F-B5CE-C17C91FD93F5}" type="presParOf" srcId="{2151DA62-5127-43E1-8B85-B08FBF37CD8D}" destId="{8A28EAE7-69B0-459A-A788-328072F7C6B1}" srcOrd="3" destOrd="0" presId="urn:microsoft.com/office/officeart/2018/2/layout/IconVerticalSolidList"/>
    <dgm:cxn modelId="{8860B782-6ECA-4A7D-AE89-3CC0C082D073}" type="presParOf" srcId="{57D31306-2737-487F-8B13-EFB745E0C1F1}" destId="{E1CEE2F6-F09A-4FA2-B3F8-E26BBD477928}" srcOrd="3" destOrd="0" presId="urn:microsoft.com/office/officeart/2018/2/layout/IconVerticalSolidList"/>
    <dgm:cxn modelId="{28615E4A-8D5D-44DC-8263-C29091AE8F8C}" type="presParOf" srcId="{57D31306-2737-487F-8B13-EFB745E0C1F1}" destId="{F172C7B4-C43B-4F35-B462-7DD8C8E1B0A5}" srcOrd="4" destOrd="0" presId="urn:microsoft.com/office/officeart/2018/2/layout/IconVerticalSolidList"/>
    <dgm:cxn modelId="{F6EAA085-F666-4942-99A4-147B73827F17}" type="presParOf" srcId="{F172C7B4-C43B-4F35-B462-7DD8C8E1B0A5}" destId="{624B7976-5A92-404A-9F7F-5E98BDD03180}" srcOrd="0" destOrd="0" presId="urn:microsoft.com/office/officeart/2018/2/layout/IconVerticalSolidList"/>
    <dgm:cxn modelId="{64C97FCD-6FE1-4E23-BEB4-C56095093BAF}" type="presParOf" srcId="{F172C7B4-C43B-4F35-B462-7DD8C8E1B0A5}" destId="{A75CEA43-9219-4D22-AB40-F20E1FCE03AB}" srcOrd="1" destOrd="0" presId="urn:microsoft.com/office/officeart/2018/2/layout/IconVerticalSolidList"/>
    <dgm:cxn modelId="{2A9D46F2-5467-44FB-8E95-AD49A894CC3B}" type="presParOf" srcId="{F172C7B4-C43B-4F35-B462-7DD8C8E1B0A5}" destId="{B49CB2E6-0447-4AFB-8A49-014D71A5F37F}" srcOrd="2" destOrd="0" presId="urn:microsoft.com/office/officeart/2018/2/layout/IconVerticalSolidList"/>
    <dgm:cxn modelId="{4CC55DA5-5AE1-4A3F-9263-264609986731}" type="presParOf" srcId="{F172C7B4-C43B-4F35-B462-7DD8C8E1B0A5}" destId="{E7556AB4-4853-4458-BA33-CF35E69D75F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4AA2CDE-2905-4346-9EEA-2BF441DA3CDB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3F1381A1-E0C4-4FFF-B7E0-CCA8EF219D8B}">
      <dgm:prSet/>
      <dgm:spPr/>
      <dgm:t>
        <a:bodyPr/>
        <a:lstStyle/>
        <a:p>
          <a:r>
            <a:rPr lang="ru-RU"/>
            <a:t>Искусственный интеллект - </a:t>
          </a:r>
          <a:r>
            <a:rPr lang="cs-CZ"/>
            <a:t>Umělá inteligence</a:t>
          </a:r>
          <a:endParaRPr lang="en-US"/>
        </a:p>
      </dgm:t>
    </dgm:pt>
    <dgm:pt modelId="{4E03DE04-1A85-4F42-A7F3-C109BAA6CA5F}" type="parTrans" cxnId="{04D7FD54-87A9-4A18-8E3F-18E29EFDD7CE}">
      <dgm:prSet/>
      <dgm:spPr/>
      <dgm:t>
        <a:bodyPr/>
        <a:lstStyle/>
        <a:p>
          <a:endParaRPr lang="en-US"/>
        </a:p>
      </dgm:t>
    </dgm:pt>
    <dgm:pt modelId="{2348C87F-9BCC-4ED8-BA32-E1152C6B413A}" type="sibTrans" cxnId="{04D7FD54-87A9-4A18-8E3F-18E29EFDD7CE}">
      <dgm:prSet/>
      <dgm:spPr/>
      <dgm:t>
        <a:bodyPr/>
        <a:lstStyle/>
        <a:p>
          <a:endParaRPr lang="en-US"/>
        </a:p>
      </dgm:t>
    </dgm:pt>
    <dgm:pt modelId="{930458CB-0DEE-46F0-9833-E33233A30758}">
      <dgm:prSet/>
      <dgm:spPr/>
      <dgm:t>
        <a:bodyPr/>
        <a:lstStyle/>
        <a:p>
          <a:r>
            <a:rPr lang="ru-RU"/>
            <a:t>Нейросети - </a:t>
          </a:r>
          <a:r>
            <a:rPr lang="cs-CZ"/>
            <a:t>Neuronové sítě</a:t>
          </a:r>
          <a:endParaRPr lang="en-US"/>
        </a:p>
      </dgm:t>
    </dgm:pt>
    <dgm:pt modelId="{EE1CD4FD-2D1A-4D7E-82C8-8D518DD7158C}" type="parTrans" cxnId="{4ABE2AD7-6940-4EE8-BC46-094683D7FF08}">
      <dgm:prSet/>
      <dgm:spPr/>
      <dgm:t>
        <a:bodyPr/>
        <a:lstStyle/>
        <a:p>
          <a:endParaRPr lang="en-US"/>
        </a:p>
      </dgm:t>
    </dgm:pt>
    <dgm:pt modelId="{B1C3A003-18AC-4D6A-9319-6334EC68268A}" type="sibTrans" cxnId="{4ABE2AD7-6940-4EE8-BC46-094683D7FF08}">
      <dgm:prSet/>
      <dgm:spPr/>
      <dgm:t>
        <a:bodyPr/>
        <a:lstStyle/>
        <a:p>
          <a:endParaRPr lang="en-US"/>
        </a:p>
      </dgm:t>
    </dgm:pt>
    <dgm:pt modelId="{A989B233-EE4E-4761-B4A8-48A07574BA2E}">
      <dgm:prSet/>
      <dgm:spPr/>
      <dgm:t>
        <a:bodyPr/>
        <a:lstStyle/>
        <a:p>
          <a:r>
            <a:rPr lang="ru-RU"/>
            <a:t>Художники – </a:t>
          </a:r>
          <a:r>
            <a:rPr lang="cs-CZ"/>
            <a:t>Umělci</a:t>
          </a:r>
          <a:endParaRPr lang="en-US"/>
        </a:p>
      </dgm:t>
    </dgm:pt>
    <dgm:pt modelId="{708559AC-DA8E-4FFB-8F37-81F618DE3113}" type="parTrans" cxnId="{00CB5D6A-AD87-49EC-A3C8-9251994A6A33}">
      <dgm:prSet/>
      <dgm:spPr/>
      <dgm:t>
        <a:bodyPr/>
        <a:lstStyle/>
        <a:p>
          <a:endParaRPr lang="en-US"/>
        </a:p>
      </dgm:t>
    </dgm:pt>
    <dgm:pt modelId="{71C3AB06-78F2-411E-86D4-17A9A7D7FFD9}" type="sibTrans" cxnId="{00CB5D6A-AD87-49EC-A3C8-9251994A6A33}">
      <dgm:prSet/>
      <dgm:spPr/>
      <dgm:t>
        <a:bodyPr/>
        <a:lstStyle/>
        <a:p>
          <a:endParaRPr lang="en-US"/>
        </a:p>
      </dgm:t>
    </dgm:pt>
    <dgm:pt modelId="{7F35E2F8-1744-40D8-AFC2-2A84CDB063E7}">
      <dgm:prSet/>
      <dgm:spPr/>
      <dgm:t>
        <a:bodyPr/>
        <a:lstStyle/>
        <a:p>
          <a:r>
            <a:rPr lang="ru-RU"/>
            <a:t>Финансисты - </a:t>
          </a:r>
          <a:r>
            <a:rPr lang="cs-CZ"/>
            <a:t>Finanční experti</a:t>
          </a:r>
          <a:endParaRPr lang="en-US"/>
        </a:p>
      </dgm:t>
    </dgm:pt>
    <dgm:pt modelId="{D129385C-AFE2-4CC3-A0FA-C21A1F0E0ECC}" type="parTrans" cxnId="{1DB87073-4C37-4569-9D40-73C338EC6210}">
      <dgm:prSet/>
      <dgm:spPr/>
      <dgm:t>
        <a:bodyPr/>
        <a:lstStyle/>
        <a:p>
          <a:endParaRPr lang="en-US"/>
        </a:p>
      </dgm:t>
    </dgm:pt>
    <dgm:pt modelId="{AE3B2232-2754-4F86-BD6D-724A09C297C0}" type="sibTrans" cxnId="{1DB87073-4C37-4569-9D40-73C338EC6210}">
      <dgm:prSet/>
      <dgm:spPr/>
      <dgm:t>
        <a:bodyPr/>
        <a:lstStyle/>
        <a:p>
          <a:endParaRPr lang="en-US"/>
        </a:p>
      </dgm:t>
    </dgm:pt>
    <dgm:pt modelId="{1EA1DBA8-E23D-4CB9-B6AE-890362F61491}">
      <dgm:prSet/>
      <dgm:spPr/>
      <dgm:t>
        <a:bodyPr/>
        <a:lstStyle/>
        <a:p>
          <a:r>
            <a:rPr lang="ru-RU"/>
            <a:t>Рекламщики - </a:t>
          </a:r>
          <a:r>
            <a:rPr lang="cs-CZ"/>
            <a:t>Reklamníci</a:t>
          </a:r>
          <a:endParaRPr lang="en-US"/>
        </a:p>
      </dgm:t>
    </dgm:pt>
    <dgm:pt modelId="{4556BC6E-ADA7-4485-B31B-573DD12D2307}" type="parTrans" cxnId="{B208BD01-BFD9-48E7-A7E5-61DC38CAD38F}">
      <dgm:prSet/>
      <dgm:spPr/>
      <dgm:t>
        <a:bodyPr/>
        <a:lstStyle/>
        <a:p>
          <a:endParaRPr lang="en-US"/>
        </a:p>
      </dgm:t>
    </dgm:pt>
    <dgm:pt modelId="{A6F3D189-D268-4D2B-8BDC-6851B884AAD4}" type="sibTrans" cxnId="{B208BD01-BFD9-48E7-A7E5-61DC38CAD38F}">
      <dgm:prSet/>
      <dgm:spPr/>
      <dgm:t>
        <a:bodyPr/>
        <a:lstStyle/>
        <a:p>
          <a:endParaRPr lang="en-US"/>
        </a:p>
      </dgm:t>
    </dgm:pt>
    <dgm:pt modelId="{6413BF16-BE6C-4025-91A3-03DCDFF31CDC}">
      <dgm:prSet/>
      <dgm:spPr/>
      <dgm:t>
        <a:bodyPr/>
        <a:lstStyle/>
        <a:p>
          <a:r>
            <a:rPr lang="ru-RU"/>
            <a:t>Аббревиатуры – </a:t>
          </a:r>
          <a:r>
            <a:rPr lang="cs-CZ"/>
            <a:t>Zkratky</a:t>
          </a:r>
          <a:endParaRPr lang="en-US"/>
        </a:p>
      </dgm:t>
    </dgm:pt>
    <dgm:pt modelId="{EBA3229A-E268-4500-8F5B-08916944AE5A}" type="parTrans" cxnId="{342A88D2-AC70-4955-96FC-7208C9BF2D8F}">
      <dgm:prSet/>
      <dgm:spPr/>
      <dgm:t>
        <a:bodyPr/>
        <a:lstStyle/>
        <a:p>
          <a:endParaRPr lang="en-US"/>
        </a:p>
      </dgm:t>
    </dgm:pt>
    <dgm:pt modelId="{081A0A10-9129-48EE-9631-89B402C07839}" type="sibTrans" cxnId="{342A88D2-AC70-4955-96FC-7208C9BF2D8F}">
      <dgm:prSet/>
      <dgm:spPr/>
      <dgm:t>
        <a:bodyPr/>
        <a:lstStyle/>
        <a:p>
          <a:endParaRPr lang="en-US"/>
        </a:p>
      </dgm:t>
    </dgm:pt>
    <dgm:pt modelId="{69D27AEA-9E6B-48CE-ABC0-656BD03C3AF3}">
      <dgm:prSet/>
      <dgm:spPr/>
      <dgm:t>
        <a:bodyPr/>
        <a:lstStyle/>
        <a:p>
          <a:r>
            <a:rPr lang="ru-RU"/>
            <a:t>Создатели ИИ - </a:t>
          </a:r>
          <a:r>
            <a:rPr lang="cs-CZ"/>
            <a:t>Tvůrci umělé inteligence</a:t>
          </a:r>
          <a:endParaRPr lang="en-US"/>
        </a:p>
      </dgm:t>
    </dgm:pt>
    <dgm:pt modelId="{B4A780E2-3413-4106-997A-13B25C77F0E8}" type="parTrans" cxnId="{FFD82866-091F-47ED-9FCA-B2479A02D90B}">
      <dgm:prSet/>
      <dgm:spPr/>
      <dgm:t>
        <a:bodyPr/>
        <a:lstStyle/>
        <a:p>
          <a:endParaRPr lang="en-US"/>
        </a:p>
      </dgm:t>
    </dgm:pt>
    <dgm:pt modelId="{B124E3A6-8EBE-4C8E-844A-AC7DE9575310}" type="sibTrans" cxnId="{FFD82866-091F-47ED-9FCA-B2479A02D90B}">
      <dgm:prSet/>
      <dgm:spPr/>
      <dgm:t>
        <a:bodyPr/>
        <a:lstStyle/>
        <a:p>
          <a:endParaRPr lang="en-US"/>
        </a:p>
      </dgm:t>
    </dgm:pt>
    <dgm:pt modelId="{B7FF8B2B-A59E-4C04-8FCD-5345EF13988B}">
      <dgm:prSet/>
      <dgm:spPr/>
      <dgm:t>
        <a:bodyPr/>
        <a:lstStyle/>
        <a:p>
          <a:r>
            <a:rPr lang="ru-RU"/>
            <a:t>Аналитик - </a:t>
          </a:r>
          <a:r>
            <a:rPr lang="cs-CZ"/>
            <a:t>Analytik</a:t>
          </a:r>
          <a:br>
            <a:rPr lang="cs-CZ"/>
          </a:br>
          <a:endParaRPr lang="en-US"/>
        </a:p>
      </dgm:t>
    </dgm:pt>
    <dgm:pt modelId="{1B4021D5-5E84-4386-B587-FB1CD6AFAE8E}" type="parTrans" cxnId="{0BB8A7BC-743F-4675-9438-3D7AD821D818}">
      <dgm:prSet/>
      <dgm:spPr/>
      <dgm:t>
        <a:bodyPr/>
        <a:lstStyle/>
        <a:p>
          <a:endParaRPr lang="en-US"/>
        </a:p>
      </dgm:t>
    </dgm:pt>
    <dgm:pt modelId="{418207DF-30CA-4C54-BA48-3FD9EF4D3B99}" type="sibTrans" cxnId="{0BB8A7BC-743F-4675-9438-3D7AD821D818}">
      <dgm:prSet/>
      <dgm:spPr/>
      <dgm:t>
        <a:bodyPr/>
        <a:lstStyle/>
        <a:p>
          <a:endParaRPr lang="en-US"/>
        </a:p>
      </dgm:t>
    </dgm:pt>
    <dgm:pt modelId="{F79A3121-87BF-0043-B98C-B03E317EBCDA}" type="pres">
      <dgm:prSet presAssocID="{B4AA2CDE-2905-4346-9EEA-2BF441DA3CDB}" presName="linear" presStyleCnt="0">
        <dgm:presLayoutVars>
          <dgm:animLvl val="lvl"/>
          <dgm:resizeHandles val="exact"/>
        </dgm:presLayoutVars>
      </dgm:prSet>
      <dgm:spPr/>
    </dgm:pt>
    <dgm:pt modelId="{BFFAECBD-0BFD-9149-B08D-39CDAACA4D5D}" type="pres">
      <dgm:prSet presAssocID="{3F1381A1-E0C4-4FFF-B7E0-CCA8EF219D8B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62705B9A-89CC-0043-8B11-2ECF2B9CAB74}" type="pres">
      <dgm:prSet presAssocID="{2348C87F-9BCC-4ED8-BA32-E1152C6B413A}" presName="spacer" presStyleCnt="0"/>
      <dgm:spPr/>
    </dgm:pt>
    <dgm:pt modelId="{EABEFB24-EC2A-C146-9D92-5F6AD8140152}" type="pres">
      <dgm:prSet presAssocID="{930458CB-0DEE-46F0-9833-E33233A30758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67DB5DBE-1729-514F-992A-2AF0B8960635}" type="pres">
      <dgm:prSet presAssocID="{B1C3A003-18AC-4D6A-9319-6334EC68268A}" presName="spacer" presStyleCnt="0"/>
      <dgm:spPr/>
    </dgm:pt>
    <dgm:pt modelId="{E75F9727-4D84-6148-A420-EC3DDEFFC5ED}" type="pres">
      <dgm:prSet presAssocID="{A989B233-EE4E-4761-B4A8-48A07574BA2E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58157494-DC80-1048-A475-E54A04841E53}" type="pres">
      <dgm:prSet presAssocID="{71C3AB06-78F2-411E-86D4-17A9A7D7FFD9}" presName="spacer" presStyleCnt="0"/>
      <dgm:spPr/>
    </dgm:pt>
    <dgm:pt modelId="{6721C6A4-D810-4449-B7D7-47CE524C3BA8}" type="pres">
      <dgm:prSet presAssocID="{7F35E2F8-1744-40D8-AFC2-2A84CDB063E7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F7C03243-3F9F-6049-8040-A17269F52C23}" type="pres">
      <dgm:prSet presAssocID="{AE3B2232-2754-4F86-BD6D-724A09C297C0}" presName="spacer" presStyleCnt="0"/>
      <dgm:spPr/>
    </dgm:pt>
    <dgm:pt modelId="{2C0DCF09-A3FF-284E-BBA2-B7A172635F80}" type="pres">
      <dgm:prSet presAssocID="{1EA1DBA8-E23D-4CB9-B6AE-890362F61491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CA224EF3-F57D-C948-9672-D2060365820A}" type="pres">
      <dgm:prSet presAssocID="{A6F3D189-D268-4D2B-8BDC-6851B884AAD4}" presName="spacer" presStyleCnt="0"/>
      <dgm:spPr/>
    </dgm:pt>
    <dgm:pt modelId="{4FFCCD2A-5848-EB4A-BD38-E931DDA9DA05}" type="pres">
      <dgm:prSet presAssocID="{6413BF16-BE6C-4025-91A3-03DCDFF31CDC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2855099F-6A95-2E45-B009-7E11BD844901}" type="pres">
      <dgm:prSet presAssocID="{081A0A10-9129-48EE-9631-89B402C07839}" presName="spacer" presStyleCnt="0"/>
      <dgm:spPr/>
    </dgm:pt>
    <dgm:pt modelId="{B42F8B57-2AFE-5B4B-A86A-260B3209B804}" type="pres">
      <dgm:prSet presAssocID="{69D27AEA-9E6B-48CE-ABC0-656BD03C3AF3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948F41CA-9032-E148-85C5-CE71CA97B6A2}" type="pres">
      <dgm:prSet presAssocID="{B124E3A6-8EBE-4C8E-844A-AC7DE9575310}" presName="spacer" presStyleCnt="0"/>
      <dgm:spPr/>
    </dgm:pt>
    <dgm:pt modelId="{D550E7DB-092E-CF4B-A5E4-E0859E0FADB4}" type="pres">
      <dgm:prSet presAssocID="{B7FF8B2B-A59E-4C04-8FCD-5345EF13988B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B208BD01-BFD9-48E7-A7E5-61DC38CAD38F}" srcId="{B4AA2CDE-2905-4346-9EEA-2BF441DA3CDB}" destId="{1EA1DBA8-E23D-4CB9-B6AE-890362F61491}" srcOrd="4" destOrd="0" parTransId="{4556BC6E-ADA7-4485-B31B-573DD12D2307}" sibTransId="{A6F3D189-D268-4D2B-8BDC-6851B884AAD4}"/>
    <dgm:cxn modelId="{012B981C-F289-3B42-8DFC-F1ED7718AAFD}" type="presOf" srcId="{1EA1DBA8-E23D-4CB9-B6AE-890362F61491}" destId="{2C0DCF09-A3FF-284E-BBA2-B7A172635F80}" srcOrd="0" destOrd="0" presId="urn:microsoft.com/office/officeart/2005/8/layout/vList2"/>
    <dgm:cxn modelId="{DB824D1F-9EE7-034F-90C5-39A6596CE861}" type="presOf" srcId="{B7FF8B2B-A59E-4C04-8FCD-5345EF13988B}" destId="{D550E7DB-092E-CF4B-A5E4-E0859E0FADB4}" srcOrd="0" destOrd="0" presId="urn:microsoft.com/office/officeart/2005/8/layout/vList2"/>
    <dgm:cxn modelId="{EF7A702E-79E4-7A43-BC49-0FC9CE40B3B5}" type="presOf" srcId="{69D27AEA-9E6B-48CE-ABC0-656BD03C3AF3}" destId="{B42F8B57-2AFE-5B4B-A86A-260B3209B804}" srcOrd="0" destOrd="0" presId="urn:microsoft.com/office/officeart/2005/8/layout/vList2"/>
    <dgm:cxn modelId="{F62F3632-A2C9-5042-93BA-86A908A67994}" type="presOf" srcId="{A989B233-EE4E-4761-B4A8-48A07574BA2E}" destId="{E75F9727-4D84-6148-A420-EC3DDEFFC5ED}" srcOrd="0" destOrd="0" presId="urn:microsoft.com/office/officeart/2005/8/layout/vList2"/>
    <dgm:cxn modelId="{04D7FD54-87A9-4A18-8E3F-18E29EFDD7CE}" srcId="{B4AA2CDE-2905-4346-9EEA-2BF441DA3CDB}" destId="{3F1381A1-E0C4-4FFF-B7E0-CCA8EF219D8B}" srcOrd="0" destOrd="0" parTransId="{4E03DE04-1A85-4F42-A7F3-C109BAA6CA5F}" sibTransId="{2348C87F-9BCC-4ED8-BA32-E1152C6B413A}"/>
    <dgm:cxn modelId="{FFD82866-091F-47ED-9FCA-B2479A02D90B}" srcId="{B4AA2CDE-2905-4346-9EEA-2BF441DA3CDB}" destId="{69D27AEA-9E6B-48CE-ABC0-656BD03C3AF3}" srcOrd="6" destOrd="0" parTransId="{B4A780E2-3413-4106-997A-13B25C77F0E8}" sibTransId="{B124E3A6-8EBE-4C8E-844A-AC7DE9575310}"/>
    <dgm:cxn modelId="{00CB5D6A-AD87-49EC-A3C8-9251994A6A33}" srcId="{B4AA2CDE-2905-4346-9EEA-2BF441DA3CDB}" destId="{A989B233-EE4E-4761-B4A8-48A07574BA2E}" srcOrd="2" destOrd="0" parTransId="{708559AC-DA8E-4FFB-8F37-81F618DE3113}" sibTransId="{71C3AB06-78F2-411E-86D4-17A9A7D7FFD9}"/>
    <dgm:cxn modelId="{C32A826B-81DE-7E46-B6FA-BB2788D016DC}" type="presOf" srcId="{3F1381A1-E0C4-4FFF-B7E0-CCA8EF219D8B}" destId="{BFFAECBD-0BFD-9149-B08D-39CDAACA4D5D}" srcOrd="0" destOrd="0" presId="urn:microsoft.com/office/officeart/2005/8/layout/vList2"/>
    <dgm:cxn modelId="{1DB87073-4C37-4569-9D40-73C338EC6210}" srcId="{B4AA2CDE-2905-4346-9EEA-2BF441DA3CDB}" destId="{7F35E2F8-1744-40D8-AFC2-2A84CDB063E7}" srcOrd="3" destOrd="0" parTransId="{D129385C-AFE2-4CC3-A0FA-C21A1F0E0ECC}" sibTransId="{AE3B2232-2754-4F86-BD6D-724A09C297C0}"/>
    <dgm:cxn modelId="{36D59476-4388-134F-9A2A-2FF6DE402E81}" type="presOf" srcId="{B4AA2CDE-2905-4346-9EEA-2BF441DA3CDB}" destId="{F79A3121-87BF-0043-B98C-B03E317EBCDA}" srcOrd="0" destOrd="0" presId="urn:microsoft.com/office/officeart/2005/8/layout/vList2"/>
    <dgm:cxn modelId="{05F77777-765B-D441-B628-3E3E1FE59427}" type="presOf" srcId="{6413BF16-BE6C-4025-91A3-03DCDFF31CDC}" destId="{4FFCCD2A-5848-EB4A-BD38-E931DDA9DA05}" srcOrd="0" destOrd="0" presId="urn:microsoft.com/office/officeart/2005/8/layout/vList2"/>
    <dgm:cxn modelId="{0BB8A7BC-743F-4675-9438-3D7AD821D818}" srcId="{B4AA2CDE-2905-4346-9EEA-2BF441DA3CDB}" destId="{B7FF8B2B-A59E-4C04-8FCD-5345EF13988B}" srcOrd="7" destOrd="0" parTransId="{1B4021D5-5E84-4386-B587-FB1CD6AFAE8E}" sibTransId="{418207DF-30CA-4C54-BA48-3FD9EF4D3B99}"/>
    <dgm:cxn modelId="{342A88D2-AC70-4955-96FC-7208C9BF2D8F}" srcId="{B4AA2CDE-2905-4346-9EEA-2BF441DA3CDB}" destId="{6413BF16-BE6C-4025-91A3-03DCDFF31CDC}" srcOrd="5" destOrd="0" parTransId="{EBA3229A-E268-4500-8F5B-08916944AE5A}" sibTransId="{081A0A10-9129-48EE-9631-89B402C07839}"/>
    <dgm:cxn modelId="{4ABE2AD7-6940-4EE8-BC46-094683D7FF08}" srcId="{B4AA2CDE-2905-4346-9EEA-2BF441DA3CDB}" destId="{930458CB-0DEE-46F0-9833-E33233A30758}" srcOrd="1" destOrd="0" parTransId="{EE1CD4FD-2D1A-4D7E-82C8-8D518DD7158C}" sibTransId="{B1C3A003-18AC-4D6A-9319-6334EC68268A}"/>
    <dgm:cxn modelId="{D1B72FE5-D726-E04F-ABF5-25AE92B1CBEE}" type="presOf" srcId="{930458CB-0DEE-46F0-9833-E33233A30758}" destId="{EABEFB24-EC2A-C146-9D92-5F6AD8140152}" srcOrd="0" destOrd="0" presId="urn:microsoft.com/office/officeart/2005/8/layout/vList2"/>
    <dgm:cxn modelId="{B2B25EEE-891E-884B-AABE-6F6E70BCF108}" type="presOf" srcId="{7F35E2F8-1744-40D8-AFC2-2A84CDB063E7}" destId="{6721C6A4-D810-4449-B7D7-47CE524C3BA8}" srcOrd="0" destOrd="0" presId="urn:microsoft.com/office/officeart/2005/8/layout/vList2"/>
    <dgm:cxn modelId="{DB043426-17D5-0146-9799-A065724B3C21}" type="presParOf" srcId="{F79A3121-87BF-0043-B98C-B03E317EBCDA}" destId="{BFFAECBD-0BFD-9149-B08D-39CDAACA4D5D}" srcOrd="0" destOrd="0" presId="urn:microsoft.com/office/officeart/2005/8/layout/vList2"/>
    <dgm:cxn modelId="{3395BA51-BAAA-7C4D-ABB9-964875D68854}" type="presParOf" srcId="{F79A3121-87BF-0043-B98C-B03E317EBCDA}" destId="{62705B9A-89CC-0043-8B11-2ECF2B9CAB74}" srcOrd="1" destOrd="0" presId="urn:microsoft.com/office/officeart/2005/8/layout/vList2"/>
    <dgm:cxn modelId="{02074ACD-4502-D64C-8A78-1B235E314144}" type="presParOf" srcId="{F79A3121-87BF-0043-B98C-B03E317EBCDA}" destId="{EABEFB24-EC2A-C146-9D92-5F6AD8140152}" srcOrd="2" destOrd="0" presId="urn:microsoft.com/office/officeart/2005/8/layout/vList2"/>
    <dgm:cxn modelId="{C9B8FB25-5346-7944-90D4-5D755EE63D91}" type="presParOf" srcId="{F79A3121-87BF-0043-B98C-B03E317EBCDA}" destId="{67DB5DBE-1729-514F-992A-2AF0B8960635}" srcOrd="3" destOrd="0" presId="urn:microsoft.com/office/officeart/2005/8/layout/vList2"/>
    <dgm:cxn modelId="{39959320-B056-3C41-BF22-C3C0297A176E}" type="presParOf" srcId="{F79A3121-87BF-0043-B98C-B03E317EBCDA}" destId="{E75F9727-4D84-6148-A420-EC3DDEFFC5ED}" srcOrd="4" destOrd="0" presId="urn:microsoft.com/office/officeart/2005/8/layout/vList2"/>
    <dgm:cxn modelId="{73350324-1DF7-EA4B-B763-BFC33BFD4256}" type="presParOf" srcId="{F79A3121-87BF-0043-B98C-B03E317EBCDA}" destId="{58157494-DC80-1048-A475-E54A04841E53}" srcOrd="5" destOrd="0" presId="urn:microsoft.com/office/officeart/2005/8/layout/vList2"/>
    <dgm:cxn modelId="{F77B0717-6A40-8145-BAD4-0DFE391A5331}" type="presParOf" srcId="{F79A3121-87BF-0043-B98C-B03E317EBCDA}" destId="{6721C6A4-D810-4449-B7D7-47CE524C3BA8}" srcOrd="6" destOrd="0" presId="urn:microsoft.com/office/officeart/2005/8/layout/vList2"/>
    <dgm:cxn modelId="{C9417554-4064-5C4B-88FE-5C36D5A475BF}" type="presParOf" srcId="{F79A3121-87BF-0043-B98C-B03E317EBCDA}" destId="{F7C03243-3F9F-6049-8040-A17269F52C23}" srcOrd="7" destOrd="0" presId="urn:microsoft.com/office/officeart/2005/8/layout/vList2"/>
    <dgm:cxn modelId="{06686D92-4040-3149-8A17-19F53BCFFE44}" type="presParOf" srcId="{F79A3121-87BF-0043-B98C-B03E317EBCDA}" destId="{2C0DCF09-A3FF-284E-BBA2-B7A172635F80}" srcOrd="8" destOrd="0" presId="urn:microsoft.com/office/officeart/2005/8/layout/vList2"/>
    <dgm:cxn modelId="{B19CB36A-5A7A-1348-9323-556965C1C0C8}" type="presParOf" srcId="{F79A3121-87BF-0043-B98C-B03E317EBCDA}" destId="{CA224EF3-F57D-C948-9672-D2060365820A}" srcOrd="9" destOrd="0" presId="urn:microsoft.com/office/officeart/2005/8/layout/vList2"/>
    <dgm:cxn modelId="{2D1C6707-F071-414A-B75A-3DD8B4342248}" type="presParOf" srcId="{F79A3121-87BF-0043-B98C-B03E317EBCDA}" destId="{4FFCCD2A-5848-EB4A-BD38-E931DDA9DA05}" srcOrd="10" destOrd="0" presId="urn:microsoft.com/office/officeart/2005/8/layout/vList2"/>
    <dgm:cxn modelId="{5DF30306-0AF5-2840-92CA-6AFBC3CFC7D4}" type="presParOf" srcId="{F79A3121-87BF-0043-B98C-B03E317EBCDA}" destId="{2855099F-6A95-2E45-B009-7E11BD844901}" srcOrd="11" destOrd="0" presId="urn:microsoft.com/office/officeart/2005/8/layout/vList2"/>
    <dgm:cxn modelId="{F7347C21-0B93-B442-9ADB-0CE198D71CC7}" type="presParOf" srcId="{F79A3121-87BF-0043-B98C-B03E317EBCDA}" destId="{B42F8B57-2AFE-5B4B-A86A-260B3209B804}" srcOrd="12" destOrd="0" presId="urn:microsoft.com/office/officeart/2005/8/layout/vList2"/>
    <dgm:cxn modelId="{FB5936E2-80BB-FA49-966D-B7334BE6F85D}" type="presParOf" srcId="{F79A3121-87BF-0043-B98C-B03E317EBCDA}" destId="{948F41CA-9032-E148-85C5-CE71CA97B6A2}" srcOrd="13" destOrd="0" presId="urn:microsoft.com/office/officeart/2005/8/layout/vList2"/>
    <dgm:cxn modelId="{19D18A45-56F4-5F41-84BB-F68364827323}" type="presParOf" srcId="{F79A3121-87BF-0043-B98C-B03E317EBCDA}" destId="{D550E7DB-092E-CF4B-A5E4-E0859E0FADB4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C3BA83-3162-44F5-B317-BE4981124A87}">
      <dsp:nvSpPr>
        <dsp:cNvPr id="0" name=""/>
        <dsp:cNvSpPr/>
      </dsp:nvSpPr>
      <dsp:spPr>
        <a:xfrm>
          <a:off x="3149268" y="21505"/>
          <a:ext cx="1441125" cy="144112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D4286-1B60-46F7-8203-D1B7989A4238}">
      <dsp:nvSpPr>
        <dsp:cNvPr id="0" name=""/>
        <dsp:cNvSpPr/>
      </dsp:nvSpPr>
      <dsp:spPr>
        <a:xfrm>
          <a:off x="3456393" y="328631"/>
          <a:ext cx="826875" cy="8268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AE0DB0-8572-4811-9946-036B4DB12E9B}">
      <dsp:nvSpPr>
        <dsp:cNvPr id="0" name=""/>
        <dsp:cNvSpPr/>
      </dsp:nvSpPr>
      <dsp:spPr>
        <a:xfrm>
          <a:off x="2688581" y="1911506"/>
          <a:ext cx="23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noProof="0" dirty="0"/>
            <a:t>Диалогическая речь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dirty="0"/>
            <a:t>(неподготовленная)</a:t>
          </a:r>
          <a:endParaRPr lang="en-US" sz="1700" kern="1200" dirty="0"/>
        </a:p>
      </dsp:txBody>
      <dsp:txXfrm>
        <a:off x="2688581" y="1911506"/>
        <a:ext cx="2362500" cy="720000"/>
      </dsp:txXfrm>
    </dsp:sp>
    <dsp:sp modelId="{2F4B2D1A-4536-4889-979F-BC829038872C}">
      <dsp:nvSpPr>
        <dsp:cNvPr id="0" name=""/>
        <dsp:cNvSpPr/>
      </dsp:nvSpPr>
      <dsp:spPr>
        <a:xfrm>
          <a:off x="5925206" y="21505"/>
          <a:ext cx="1441125" cy="14411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5A3CFF-7F24-4910-82EE-04DC9FABC339}">
      <dsp:nvSpPr>
        <dsp:cNvPr id="0" name=""/>
        <dsp:cNvSpPr/>
      </dsp:nvSpPr>
      <dsp:spPr>
        <a:xfrm>
          <a:off x="6232331" y="328631"/>
          <a:ext cx="826875" cy="8268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BBC-4B88-41BC-823E-105DE08F4393}">
      <dsp:nvSpPr>
        <dsp:cNvPr id="0" name=""/>
        <dsp:cNvSpPr/>
      </dsp:nvSpPr>
      <dsp:spPr>
        <a:xfrm>
          <a:off x="5464518" y="1911506"/>
          <a:ext cx="23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 noProof="0"/>
            <a:t>Монологическая речь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700" kern="1200"/>
            <a:t>(подготовленная)</a:t>
          </a:r>
          <a:endParaRPr lang="en-US" sz="1700" kern="1200"/>
        </a:p>
      </dsp:txBody>
      <dsp:txXfrm>
        <a:off x="5464518" y="1911506"/>
        <a:ext cx="23625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DBD8B-C8C2-499F-BA89-6F0A8F929314}">
      <dsp:nvSpPr>
        <dsp:cNvPr id="0" name=""/>
        <dsp:cNvSpPr/>
      </dsp:nvSpPr>
      <dsp:spPr>
        <a:xfrm>
          <a:off x="0" y="547"/>
          <a:ext cx="5036243" cy="12814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8907A2-4FD1-4522-8941-A9F2DF90B7AA}">
      <dsp:nvSpPr>
        <dsp:cNvPr id="0" name=""/>
        <dsp:cNvSpPr/>
      </dsp:nvSpPr>
      <dsp:spPr>
        <a:xfrm>
          <a:off x="387652" y="288884"/>
          <a:ext cx="704822" cy="7048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7FB3AC-707C-4593-A416-D81F922319D2}">
      <dsp:nvSpPr>
        <dsp:cNvPr id="0" name=""/>
        <dsp:cNvSpPr/>
      </dsp:nvSpPr>
      <dsp:spPr>
        <a:xfrm>
          <a:off x="1480127" y="547"/>
          <a:ext cx="3556115" cy="1281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625" tIns="135625" rIns="135625" bIns="13562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Избыточность (наличие повторов, уточнений, пояснений)</a:t>
          </a:r>
        </a:p>
      </dsp:txBody>
      <dsp:txXfrm>
        <a:off x="1480127" y="547"/>
        <a:ext cx="3556115" cy="1281495"/>
      </dsp:txXfrm>
    </dsp:sp>
    <dsp:sp modelId="{491605E3-54B9-4E2B-9990-BFA9593B47D0}">
      <dsp:nvSpPr>
        <dsp:cNvPr id="0" name=""/>
        <dsp:cNvSpPr/>
      </dsp:nvSpPr>
      <dsp:spPr>
        <a:xfrm>
          <a:off x="0" y="1602417"/>
          <a:ext cx="5036243" cy="1281495"/>
        </a:xfrm>
        <a:prstGeom prst="roundRect">
          <a:avLst>
            <a:gd name="adj" fmla="val 10000"/>
          </a:avLst>
        </a:prstGeom>
        <a:solidFill>
          <a:schemeClr val="accent2">
            <a:hueOff val="-756612"/>
            <a:satOff val="4018"/>
            <a:lumOff val="147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6C2C6-0A21-4BEB-9209-9B2A2CE18819}">
      <dsp:nvSpPr>
        <dsp:cNvPr id="0" name=""/>
        <dsp:cNvSpPr/>
      </dsp:nvSpPr>
      <dsp:spPr>
        <a:xfrm>
          <a:off x="387652" y="1890753"/>
          <a:ext cx="704822" cy="7048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B28B2A-48A8-441E-82AA-58436E739154}">
      <dsp:nvSpPr>
        <dsp:cNvPr id="0" name=""/>
        <dsp:cNvSpPr/>
      </dsp:nvSpPr>
      <dsp:spPr>
        <a:xfrm>
          <a:off x="1480127" y="1602417"/>
          <a:ext cx="3556115" cy="1281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625" tIns="135625" rIns="135625" bIns="13562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Использование невербальных средств  общения (жесты, мимика, взгляд, поза)</a:t>
          </a:r>
        </a:p>
      </dsp:txBody>
      <dsp:txXfrm>
        <a:off x="1480127" y="1602417"/>
        <a:ext cx="3556115" cy="1281495"/>
      </dsp:txXfrm>
    </dsp:sp>
    <dsp:sp modelId="{8EA9154E-7200-4430-ACA7-2DDC81563BA0}">
      <dsp:nvSpPr>
        <dsp:cNvPr id="0" name=""/>
        <dsp:cNvSpPr/>
      </dsp:nvSpPr>
      <dsp:spPr>
        <a:xfrm>
          <a:off x="0" y="3204286"/>
          <a:ext cx="5036243" cy="1281495"/>
        </a:xfrm>
        <a:prstGeom prst="roundRect">
          <a:avLst>
            <a:gd name="adj" fmla="val 10000"/>
          </a:avLst>
        </a:prstGeom>
        <a:solidFill>
          <a:schemeClr val="accent2">
            <a:hueOff val="-1513225"/>
            <a:satOff val="8035"/>
            <a:lumOff val="294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053A05-8B27-482D-9489-AB80E45BF0B9}">
      <dsp:nvSpPr>
        <dsp:cNvPr id="0" name=""/>
        <dsp:cNvSpPr/>
      </dsp:nvSpPr>
      <dsp:spPr>
        <a:xfrm>
          <a:off x="387652" y="3492623"/>
          <a:ext cx="704822" cy="7048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06D232-11FB-4180-923B-B5FDBDE97663}">
      <dsp:nvSpPr>
        <dsp:cNvPr id="0" name=""/>
        <dsp:cNvSpPr/>
      </dsp:nvSpPr>
      <dsp:spPr>
        <a:xfrm>
          <a:off x="1480127" y="3204286"/>
          <a:ext cx="3556115" cy="12814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625" tIns="135625" rIns="135625" bIns="135625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Экономия, эллипсы (возможность пропускать, не называть очевидные вещи)</a:t>
          </a:r>
        </a:p>
      </dsp:txBody>
      <dsp:txXfrm>
        <a:off x="1480127" y="3204286"/>
        <a:ext cx="3556115" cy="12814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04CECE-04C9-AE40-B4B8-87DD8E737B2B}">
      <dsp:nvSpPr>
        <dsp:cNvPr id="0" name=""/>
        <dsp:cNvSpPr/>
      </dsp:nvSpPr>
      <dsp:spPr>
        <a:xfrm>
          <a:off x="3080" y="512024"/>
          <a:ext cx="2199649" cy="13967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3BCC7-EC3E-ED49-B8D5-C9E35AFD5B39}">
      <dsp:nvSpPr>
        <dsp:cNvPr id="0" name=""/>
        <dsp:cNvSpPr/>
      </dsp:nvSpPr>
      <dsp:spPr>
        <a:xfrm>
          <a:off x="247486" y="744209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 </a:t>
          </a:r>
          <a:r>
            <a:rPr lang="ru-RU" sz="2100" kern="1200" dirty="0"/>
            <a:t>Информативный</a:t>
          </a:r>
          <a:endParaRPr lang="en-US" sz="2100" kern="1200" dirty="0"/>
        </a:p>
      </dsp:txBody>
      <dsp:txXfrm>
        <a:off x="288396" y="785119"/>
        <a:ext cx="2117829" cy="1314957"/>
      </dsp:txXfrm>
    </dsp:sp>
    <dsp:sp modelId="{4C5D2202-9D92-CF45-A544-0FF7103876B8}">
      <dsp:nvSpPr>
        <dsp:cNvPr id="0" name=""/>
        <dsp:cNvSpPr/>
      </dsp:nvSpPr>
      <dsp:spPr>
        <a:xfrm>
          <a:off x="2691541" y="512024"/>
          <a:ext cx="2199649" cy="13967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3C5EB7-E2C1-7D49-83A8-DB5555848817}">
      <dsp:nvSpPr>
        <dsp:cNvPr id="0" name=""/>
        <dsp:cNvSpPr/>
      </dsp:nvSpPr>
      <dsp:spPr>
        <a:xfrm>
          <a:off x="2935947" y="744209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noProof="0" dirty="0"/>
            <a:t>Императивный   </a:t>
          </a:r>
        </a:p>
      </dsp:txBody>
      <dsp:txXfrm>
        <a:off x="2976857" y="785119"/>
        <a:ext cx="2117829" cy="1314957"/>
      </dsp:txXfrm>
    </dsp:sp>
    <dsp:sp modelId="{1071FA57-5731-4C4F-B462-9A6343D1343B}">
      <dsp:nvSpPr>
        <dsp:cNvPr id="0" name=""/>
        <dsp:cNvSpPr/>
      </dsp:nvSpPr>
      <dsp:spPr>
        <a:xfrm>
          <a:off x="5380002" y="512024"/>
          <a:ext cx="2199649" cy="13967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7E9FE6-EEE3-F347-B778-A2626CD15CCC}">
      <dsp:nvSpPr>
        <dsp:cNvPr id="0" name=""/>
        <dsp:cNvSpPr/>
      </dsp:nvSpPr>
      <dsp:spPr>
        <a:xfrm>
          <a:off x="5624408" y="744209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noProof="0" dirty="0"/>
            <a:t>Этикетный   </a:t>
          </a:r>
        </a:p>
      </dsp:txBody>
      <dsp:txXfrm>
        <a:off x="5665318" y="785119"/>
        <a:ext cx="2117829" cy="1314957"/>
      </dsp:txXfrm>
    </dsp:sp>
    <dsp:sp modelId="{1A29D863-C048-5241-B657-50B3B8A9EBC8}">
      <dsp:nvSpPr>
        <dsp:cNvPr id="0" name=""/>
        <dsp:cNvSpPr/>
      </dsp:nvSpPr>
      <dsp:spPr>
        <a:xfrm>
          <a:off x="8068463" y="512024"/>
          <a:ext cx="2199649" cy="13967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FB9788-A7E5-8845-AA73-0C1F21C8E5A2}">
      <dsp:nvSpPr>
        <dsp:cNvPr id="0" name=""/>
        <dsp:cNvSpPr/>
      </dsp:nvSpPr>
      <dsp:spPr>
        <a:xfrm>
          <a:off x="8312869" y="744209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noProof="0" dirty="0"/>
            <a:t>Оценочный  </a:t>
          </a:r>
        </a:p>
      </dsp:txBody>
      <dsp:txXfrm>
        <a:off x="8353779" y="785119"/>
        <a:ext cx="2117829" cy="131495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6F3185-6099-4D01-93E5-1FAA5C1A2592}">
      <dsp:nvSpPr>
        <dsp:cNvPr id="0" name=""/>
        <dsp:cNvSpPr/>
      </dsp:nvSpPr>
      <dsp:spPr>
        <a:xfrm>
          <a:off x="0" y="2198"/>
          <a:ext cx="5826934" cy="11142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E78713-0BF9-4014-859B-149AA9BB9981}">
      <dsp:nvSpPr>
        <dsp:cNvPr id="0" name=""/>
        <dsp:cNvSpPr/>
      </dsp:nvSpPr>
      <dsp:spPr>
        <a:xfrm>
          <a:off x="337067" y="252909"/>
          <a:ext cx="612849" cy="61284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0B2020-C2DD-408B-AC4B-F02C9876CCCB}">
      <dsp:nvSpPr>
        <dsp:cNvPr id="0" name=""/>
        <dsp:cNvSpPr/>
      </dsp:nvSpPr>
      <dsp:spPr>
        <a:xfrm>
          <a:off x="1286984" y="2198"/>
          <a:ext cx="4539949" cy="1114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927" tIns="117927" rIns="117927" bIns="117927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Вид речи в данном видео – монологическая, информационная.</a:t>
          </a:r>
        </a:p>
      </dsp:txBody>
      <dsp:txXfrm>
        <a:off x="1286984" y="2198"/>
        <a:ext cx="4539949" cy="1114272"/>
      </dsp:txXfrm>
    </dsp:sp>
    <dsp:sp modelId="{4B87CFC0-403B-4F79-B65E-2BFF8D089FF9}">
      <dsp:nvSpPr>
        <dsp:cNvPr id="0" name=""/>
        <dsp:cNvSpPr/>
      </dsp:nvSpPr>
      <dsp:spPr>
        <a:xfrm>
          <a:off x="0" y="1395039"/>
          <a:ext cx="5826934" cy="11142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37DAF-FF9F-4798-A760-A6BA52D6A85E}">
      <dsp:nvSpPr>
        <dsp:cNvPr id="0" name=""/>
        <dsp:cNvSpPr/>
      </dsp:nvSpPr>
      <dsp:spPr>
        <a:xfrm>
          <a:off x="337067" y="1645750"/>
          <a:ext cx="612849" cy="61284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343482-F360-4853-B395-33F9BFA0CCB1}">
      <dsp:nvSpPr>
        <dsp:cNvPr id="0" name=""/>
        <dsp:cNvSpPr/>
      </dsp:nvSpPr>
      <dsp:spPr>
        <a:xfrm>
          <a:off x="1286984" y="1395039"/>
          <a:ext cx="4539949" cy="1114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927" tIns="117927" rIns="117927" bIns="117927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Жанр</a:t>
          </a:r>
          <a:r>
            <a:rPr lang="en-US" sz="2000" kern="1200"/>
            <a:t> – научно-популярный.</a:t>
          </a:r>
        </a:p>
      </dsp:txBody>
      <dsp:txXfrm>
        <a:off x="1286984" y="1395039"/>
        <a:ext cx="4539949" cy="1114272"/>
      </dsp:txXfrm>
    </dsp:sp>
    <dsp:sp modelId="{F791B448-0086-4427-9059-DCC6DCA2C333}">
      <dsp:nvSpPr>
        <dsp:cNvPr id="0" name=""/>
        <dsp:cNvSpPr/>
      </dsp:nvSpPr>
      <dsp:spPr>
        <a:xfrm>
          <a:off x="0" y="2787880"/>
          <a:ext cx="5826934" cy="11142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0CE9A-801C-4267-A8FE-F7FBB0FDF592}">
      <dsp:nvSpPr>
        <dsp:cNvPr id="0" name=""/>
        <dsp:cNvSpPr/>
      </dsp:nvSpPr>
      <dsp:spPr>
        <a:xfrm>
          <a:off x="337067" y="3038591"/>
          <a:ext cx="612849" cy="61284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BEEB42-C255-41B2-9FA7-35CF70E4E931}">
      <dsp:nvSpPr>
        <dsp:cNvPr id="0" name=""/>
        <dsp:cNvSpPr/>
      </dsp:nvSpPr>
      <dsp:spPr>
        <a:xfrm>
          <a:off x="1286984" y="2787880"/>
          <a:ext cx="4539949" cy="1114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927" tIns="117927" rIns="117927" bIns="117927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С</a:t>
          </a:r>
          <a:r>
            <a:rPr lang="en-US" sz="2000" kern="1200"/>
            <a:t>тиль – </a:t>
          </a:r>
          <a:r>
            <a:rPr lang="ru-RU" sz="2000" kern="1200"/>
            <a:t>разговорный, с элементами обращения к аудитории.</a:t>
          </a:r>
          <a:endParaRPr lang="en-US" sz="2000" kern="1200"/>
        </a:p>
      </dsp:txBody>
      <dsp:txXfrm>
        <a:off x="1286984" y="2787880"/>
        <a:ext cx="4539949" cy="1114272"/>
      </dsp:txXfrm>
    </dsp:sp>
    <dsp:sp modelId="{93EEFB56-AC26-4044-85BA-1DDBD84244ED}">
      <dsp:nvSpPr>
        <dsp:cNvPr id="0" name=""/>
        <dsp:cNvSpPr/>
      </dsp:nvSpPr>
      <dsp:spPr>
        <a:xfrm>
          <a:off x="0" y="4180720"/>
          <a:ext cx="5826934" cy="111427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8F6D2-A5C5-4122-AF29-8957E1A8425F}">
      <dsp:nvSpPr>
        <dsp:cNvPr id="0" name=""/>
        <dsp:cNvSpPr/>
      </dsp:nvSpPr>
      <dsp:spPr>
        <a:xfrm>
          <a:off x="337067" y="4431432"/>
          <a:ext cx="612849" cy="61284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4E2CF-8123-4E29-A705-A1356C393DD8}">
      <dsp:nvSpPr>
        <dsp:cNvPr id="0" name=""/>
        <dsp:cNvSpPr/>
      </dsp:nvSpPr>
      <dsp:spPr>
        <a:xfrm>
          <a:off x="1286984" y="4180720"/>
          <a:ext cx="4539949" cy="11142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927" tIns="117927" rIns="117927" bIns="117927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/>
            <a:t>Структура устной речи состоит из вступления, основной части и заключения.</a:t>
          </a:r>
          <a:endParaRPr lang="en-US" sz="2000" kern="1200"/>
        </a:p>
      </dsp:txBody>
      <dsp:txXfrm>
        <a:off x="1286984" y="4180720"/>
        <a:ext cx="4539949" cy="11142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1D5F84-587A-4F2B-A4B9-01FB12150832}">
      <dsp:nvSpPr>
        <dsp:cNvPr id="0" name=""/>
        <dsp:cNvSpPr/>
      </dsp:nvSpPr>
      <dsp:spPr>
        <a:xfrm>
          <a:off x="0" y="3450"/>
          <a:ext cx="10515600" cy="6763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06449A-29CF-4425-85C7-1B3671DED628}">
      <dsp:nvSpPr>
        <dsp:cNvPr id="0" name=""/>
        <dsp:cNvSpPr/>
      </dsp:nvSpPr>
      <dsp:spPr>
        <a:xfrm>
          <a:off x="204587" y="155623"/>
          <a:ext cx="372340" cy="3719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BEB75-2DD6-4297-84DA-7573541E4EED}">
      <dsp:nvSpPr>
        <dsp:cNvPr id="0" name=""/>
        <dsp:cNvSpPr/>
      </dsp:nvSpPr>
      <dsp:spPr>
        <a:xfrm>
          <a:off x="781515" y="3450"/>
          <a:ext cx="9663871" cy="803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98" tIns="84998" rIns="84998" bIns="84998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В лексике используются специфические термины, например, "</a:t>
          </a:r>
          <a:r>
            <a:rPr lang="ru-RU" sz="1600" kern="1200" dirty="0" err="1"/>
            <a:t>нейросети</a:t>
          </a:r>
          <a:r>
            <a:rPr lang="ru-RU" sz="1600" kern="1200" dirty="0"/>
            <a:t>", "чат бот", "алгоритмы", что ассоциируется с научным контекстом</a:t>
          </a:r>
          <a:r>
            <a:rPr lang="ru-RU" sz="1400" kern="1200" dirty="0"/>
            <a:t>.</a:t>
          </a:r>
          <a:endParaRPr lang="en-US" sz="1400" kern="1200" dirty="0"/>
        </a:p>
      </dsp:txBody>
      <dsp:txXfrm>
        <a:off x="781515" y="3450"/>
        <a:ext cx="9663871" cy="803131"/>
      </dsp:txXfrm>
    </dsp:sp>
    <dsp:sp modelId="{5AFCA2C2-FE62-4904-83A7-5A19603D1607}">
      <dsp:nvSpPr>
        <dsp:cNvPr id="0" name=""/>
        <dsp:cNvSpPr/>
      </dsp:nvSpPr>
      <dsp:spPr>
        <a:xfrm>
          <a:off x="0" y="1007365"/>
          <a:ext cx="10515600" cy="6763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66E389-83F9-4E2F-B1A3-E2C7D54BCB1E}">
      <dsp:nvSpPr>
        <dsp:cNvPr id="0" name=""/>
        <dsp:cNvSpPr/>
      </dsp:nvSpPr>
      <dsp:spPr>
        <a:xfrm>
          <a:off x="204587" y="1159537"/>
          <a:ext cx="372340" cy="3719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4DECDE-2A87-4299-B7E4-E16ECD1E4FF2}">
      <dsp:nvSpPr>
        <dsp:cNvPr id="0" name=""/>
        <dsp:cNvSpPr/>
      </dsp:nvSpPr>
      <dsp:spPr>
        <a:xfrm>
          <a:off x="781515" y="1007365"/>
          <a:ext cx="9663871" cy="803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98" tIns="84998" rIns="84998" bIns="84998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Фонетическими особенностями в данной речи являются выразительные интонации и паузы для подчеркивания ключевых моментов.</a:t>
          </a:r>
          <a:endParaRPr lang="en-US" sz="1600" kern="1200" dirty="0"/>
        </a:p>
      </dsp:txBody>
      <dsp:txXfrm>
        <a:off x="781515" y="1007365"/>
        <a:ext cx="9663871" cy="803131"/>
      </dsp:txXfrm>
    </dsp:sp>
    <dsp:sp modelId="{5BCC1506-5C58-45DE-8FDD-8A2F3369FCA9}">
      <dsp:nvSpPr>
        <dsp:cNvPr id="0" name=""/>
        <dsp:cNvSpPr/>
      </dsp:nvSpPr>
      <dsp:spPr>
        <a:xfrm>
          <a:off x="0" y="2011280"/>
          <a:ext cx="10515600" cy="6763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223FC7-1450-49E9-A8FC-D9FE515DA65E}">
      <dsp:nvSpPr>
        <dsp:cNvPr id="0" name=""/>
        <dsp:cNvSpPr/>
      </dsp:nvSpPr>
      <dsp:spPr>
        <a:xfrm>
          <a:off x="204587" y="2163452"/>
          <a:ext cx="372340" cy="3719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DF54FA-88E5-4F7A-8D0A-0B695BEE478F}">
      <dsp:nvSpPr>
        <dsp:cNvPr id="0" name=""/>
        <dsp:cNvSpPr/>
      </dsp:nvSpPr>
      <dsp:spPr>
        <a:xfrm>
          <a:off x="781515" y="2011280"/>
          <a:ext cx="9663871" cy="803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98" tIns="84998" rIns="84998" bIns="84998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Синтаксические особенности: сложные и длинные предложения, содержащие перечисления и развёрнутую аргументацию, однородные члены предложения, вводные слова, обращения.</a:t>
          </a:r>
          <a:endParaRPr lang="en-US" sz="1600" kern="1200" dirty="0"/>
        </a:p>
      </dsp:txBody>
      <dsp:txXfrm>
        <a:off x="781515" y="2011280"/>
        <a:ext cx="9663871" cy="803131"/>
      </dsp:txXfrm>
    </dsp:sp>
    <dsp:sp modelId="{A1D3A3A0-0A8C-4984-A8B2-E1DBAC325F41}">
      <dsp:nvSpPr>
        <dsp:cNvPr id="0" name=""/>
        <dsp:cNvSpPr/>
      </dsp:nvSpPr>
      <dsp:spPr>
        <a:xfrm>
          <a:off x="0" y="3015195"/>
          <a:ext cx="10515600" cy="6763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E307A8-CD3F-4D4D-B5FF-EA451E8BBC98}">
      <dsp:nvSpPr>
        <dsp:cNvPr id="0" name=""/>
        <dsp:cNvSpPr/>
      </dsp:nvSpPr>
      <dsp:spPr>
        <a:xfrm>
          <a:off x="204787" y="3167367"/>
          <a:ext cx="372340" cy="3719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E5D937-E95B-435B-872C-F0B1DF56A3BF}">
      <dsp:nvSpPr>
        <dsp:cNvPr id="0" name=""/>
        <dsp:cNvSpPr/>
      </dsp:nvSpPr>
      <dsp:spPr>
        <a:xfrm>
          <a:off x="781915" y="3015195"/>
          <a:ext cx="9587075" cy="8031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998" tIns="84998" rIns="84998" bIns="84998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"Каждый день появляются новые инструменты, которые меняют работу целых индустрий, а появление умного чат-бота </a:t>
          </a:r>
          <a:r>
            <a:rPr lang="cs-CZ" sz="1600" kern="1200" dirty="0" err="1"/>
            <a:t>chatgpt</a:t>
          </a:r>
          <a:r>
            <a:rPr lang="cs-CZ" sz="1600" kern="1200" dirty="0"/>
            <a:t> </a:t>
          </a:r>
          <a:r>
            <a:rPr lang="ru-RU" sz="1600" kern="1200" dirty="0"/>
            <a:t>перевернуло представление многих о том, как могут работать </a:t>
          </a:r>
          <a:r>
            <a:rPr lang="ru-RU" sz="1600" kern="1200" dirty="0" err="1"/>
            <a:t>нейросети</a:t>
          </a:r>
          <a:r>
            <a:rPr lang="ru-RU" sz="1600" kern="1200" dirty="0"/>
            <a:t> и какие тексты и аналитику они могут выдавать."</a:t>
          </a:r>
          <a:endParaRPr lang="en-US" sz="1600" kern="1200" dirty="0"/>
        </a:p>
      </dsp:txBody>
      <dsp:txXfrm>
        <a:off x="781915" y="3015195"/>
        <a:ext cx="9587075" cy="80313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90C64B-F8BF-4D00-A631-B7061470AC0B}">
      <dsp:nvSpPr>
        <dsp:cNvPr id="0" name=""/>
        <dsp:cNvSpPr/>
      </dsp:nvSpPr>
      <dsp:spPr>
        <a:xfrm>
          <a:off x="0" y="646"/>
          <a:ext cx="5826934" cy="1513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C0A831-0BEE-42AD-8E49-58AC9D3982D9}">
      <dsp:nvSpPr>
        <dsp:cNvPr id="0" name=""/>
        <dsp:cNvSpPr/>
      </dsp:nvSpPr>
      <dsp:spPr>
        <a:xfrm>
          <a:off x="457716" y="341097"/>
          <a:ext cx="832212" cy="8322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E41BD-7975-44CD-8D7B-6667BA2CF14A}">
      <dsp:nvSpPr>
        <dsp:cNvPr id="0" name=""/>
        <dsp:cNvSpPr/>
      </dsp:nvSpPr>
      <dsp:spPr>
        <a:xfrm>
          <a:off x="1747646" y="646"/>
          <a:ext cx="4079287" cy="1513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138" tIns="160138" rIns="160138" bIns="160138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Структура устной речи состоит из вступления, основной части и заключения.</a:t>
          </a:r>
          <a:endParaRPr lang="en-US" sz="1800" kern="1200" dirty="0"/>
        </a:p>
      </dsp:txBody>
      <dsp:txXfrm>
        <a:off x="1747646" y="646"/>
        <a:ext cx="4079287" cy="1513113"/>
      </dsp:txXfrm>
    </dsp:sp>
    <dsp:sp modelId="{1208346F-31E4-4026-8320-13A9342A7227}">
      <dsp:nvSpPr>
        <dsp:cNvPr id="0" name=""/>
        <dsp:cNvSpPr/>
      </dsp:nvSpPr>
      <dsp:spPr>
        <a:xfrm>
          <a:off x="0" y="1892039"/>
          <a:ext cx="5826934" cy="151311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AA8D5-BBB8-4D11-B735-71A4DDB31D53}">
      <dsp:nvSpPr>
        <dsp:cNvPr id="0" name=""/>
        <dsp:cNvSpPr/>
      </dsp:nvSpPr>
      <dsp:spPr>
        <a:xfrm>
          <a:off x="457716" y="2232489"/>
          <a:ext cx="832212" cy="8322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28EAE7-69B0-459A-A788-328072F7C6B1}">
      <dsp:nvSpPr>
        <dsp:cNvPr id="0" name=""/>
        <dsp:cNvSpPr/>
      </dsp:nvSpPr>
      <dsp:spPr>
        <a:xfrm>
          <a:off x="1747646" y="1892039"/>
          <a:ext cx="4079287" cy="1513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138" tIns="160138" rIns="160138" bIns="160138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</a:t>
          </a:r>
          <a:r>
            <a:rPr lang="ru-RU" sz="1800" kern="1200"/>
            <a:t>одержит точные данные, специфические термины и логически сформулированные аргументы.</a:t>
          </a:r>
          <a:endParaRPr lang="en-US" sz="1800" kern="1200"/>
        </a:p>
      </dsp:txBody>
      <dsp:txXfrm>
        <a:off x="1747646" y="1892039"/>
        <a:ext cx="4079287" cy="1513113"/>
      </dsp:txXfrm>
    </dsp:sp>
    <dsp:sp modelId="{624B7976-5A92-404A-9F7F-5E98BDD03180}">
      <dsp:nvSpPr>
        <dsp:cNvPr id="0" name=""/>
        <dsp:cNvSpPr/>
      </dsp:nvSpPr>
      <dsp:spPr>
        <a:xfrm>
          <a:off x="0" y="3783431"/>
          <a:ext cx="5826934" cy="1513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5CEA43-9219-4D22-AB40-F20E1FCE03AB}">
      <dsp:nvSpPr>
        <dsp:cNvPr id="0" name=""/>
        <dsp:cNvSpPr/>
      </dsp:nvSpPr>
      <dsp:spPr>
        <a:xfrm>
          <a:off x="457716" y="4123882"/>
          <a:ext cx="832212" cy="83221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556AB4-4853-4458-BA33-CF35E69D75F5}">
      <dsp:nvSpPr>
        <dsp:cNvPr id="0" name=""/>
        <dsp:cNvSpPr/>
      </dsp:nvSpPr>
      <dsp:spPr>
        <a:xfrm>
          <a:off x="1747646" y="3783431"/>
          <a:ext cx="4079287" cy="1513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138" tIns="160138" rIns="160138" bIns="160138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/>
            <a:t>Способ подачи информации через научно-популярные образы и примеры делает текст интересным и доступным для широкой аудитории.</a:t>
          </a:r>
          <a:endParaRPr lang="en-US" sz="1800" kern="1200"/>
        </a:p>
      </dsp:txBody>
      <dsp:txXfrm>
        <a:off x="1747646" y="3783431"/>
        <a:ext cx="4079287" cy="15131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FAECBD-0BFD-9149-B08D-39CDAACA4D5D}">
      <dsp:nvSpPr>
        <dsp:cNvPr id="0" name=""/>
        <dsp:cNvSpPr/>
      </dsp:nvSpPr>
      <dsp:spPr>
        <a:xfrm>
          <a:off x="0" y="101820"/>
          <a:ext cx="5826934" cy="5988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Искусственный интеллект - </a:t>
          </a:r>
          <a:r>
            <a:rPr lang="cs-CZ" sz="1500" kern="1200"/>
            <a:t>Umělá inteligence</a:t>
          </a:r>
          <a:endParaRPr lang="en-US" sz="1500" kern="1200"/>
        </a:p>
      </dsp:txBody>
      <dsp:txXfrm>
        <a:off x="29236" y="131056"/>
        <a:ext cx="5768462" cy="540421"/>
      </dsp:txXfrm>
    </dsp:sp>
    <dsp:sp modelId="{EABEFB24-EC2A-C146-9D92-5F6AD8140152}">
      <dsp:nvSpPr>
        <dsp:cNvPr id="0" name=""/>
        <dsp:cNvSpPr/>
      </dsp:nvSpPr>
      <dsp:spPr>
        <a:xfrm>
          <a:off x="0" y="743914"/>
          <a:ext cx="5826934" cy="598893"/>
        </a:xfrm>
        <a:prstGeom prst="roundRect">
          <a:avLst/>
        </a:prstGeom>
        <a:solidFill>
          <a:schemeClr val="accent2">
            <a:hueOff val="-216175"/>
            <a:satOff val="1148"/>
            <a:lumOff val="4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Нейросети - </a:t>
          </a:r>
          <a:r>
            <a:rPr lang="cs-CZ" sz="1500" kern="1200"/>
            <a:t>Neuronové sítě</a:t>
          </a:r>
          <a:endParaRPr lang="en-US" sz="1500" kern="1200"/>
        </a:p>
      </dsp:txBody>
      <dsp:txXfrm>
        <a:off x="29236" y="773150"/>
        <a:ext cx="5768462" cy="540421"/>
      </dsp:txXfrm>
    </dsp:sp>
    <dsp:sp modelId="{E75F9727-4D84-6148-A420-EC3DDEFFC5ED}">
      <dsp:nvSpPr>
        <dsp:cNvPr id="0" name=""/>
        <dsp:cNvSpPr/>
      </dsp:nvSpPr>
      <dsp:spPr>
        <a:xfrm>
          <a:off x="0" y="1386008"/>
          <a:ext cx="5826934" cy="598893"/>
        </a:xfrm>
        <a:prstGeom prst="roundRect">
          <a:avLst/>
        </a:prstGeom>
        <a:solidFill>
          <a:schemeClr val="accent2">
            <a:hueOff val="-432350"/>
            <a:satOff val="2296"/>
            <a:lumOff val="8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Художники – </a:t>
          </a:r>
          <a:r>
            <a:rPr lang="cs-CZ" sz="1500" kern="1200"/>
            <a:t>Umělci</a:t>
          </a:r>
          <a:endParaRPr lang="en-US" sz="1500" kern="1200"/>
        </a:p>
      </dsp:txBody>
      <dsp:txXfrm>
        <a:off x="29236" y="1415244"/>
        <a:ext cx="5768462" cy="540421"/>
      </dsp:txXfrm>
    </dsp:sp>
    <dsp:sp modelId="{6721C6A4-D810-4449-B7D7-47CE524C3BA8}">
      <dsp:nvSpPr>
        <dsp:cNvPr id="0" name=""/>
        <dsp:cNvSpPr/>
      </dsp:nvSpPr>
      <dsp:spPr>
        <a:xfrm>
          <a:off x="0" y="2028102"/>
          <a:ext cx="5826934" cy="598893"/>
        </a:xfrm>
        <a:prstGeom prst="roundRect">
          <a:avLst/>
        </a:prstGeom>
        <a:solidFill>
          <a:schemeClr val="accent2">
            <a:hueOff val="-648525"/>
            <a:satOff val="3444"/>
            <a:lumOff val="12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Финансисты - </a:t>
          </a:r>
          <a:r>
            <a:rPr lang="cs-CZ" sz="1500" kern="1200"/>
            <a:t>Finanční experti</a:t>
          </a:r>
          <a:endParaRPr lang="en-US" sz="1500" kern="1200"/>
        </a:p>
      </dsp:txBody>
      <dsp:txXfrm>
        <a:off x="29236" y="2057338"/>
        <a:ext cx="5768462" cy="540421"/>
      </dsp:txXfrm>
    </dsp:sp>
    <dsp:sp modelId="{2C0DCF09-A3FF-284E-BBA2-B7A172635F80}">
      <dsp:nvSpPr>
        <dsp:cNvPr id="0" name=""/>
        <dsp:cNvSpPr/>
      </dsp:nvSpPr>
      <dsp:spPr>
        <a:xfrm>
          <a:off x="0" y="2670196"/>
          <a:ext cx="5826934" cy="598893"/>
        </a:xfrm>
        <a:prstGeom prst="roundRect">
          <a:avLst/>
        </a:prstGeom>
        <a:solidFill>
          <a:schemeClr val="accent2">
            <a:hueOff val="-864700"/>
            <a:satOff val="4591"/>
            <a:lumOff val="16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Рекламщики - </a:t>
          </a:r>
          <a:r>
            <a:rPr lang="cs-CZ" sz="1500" kern="1200"/>
            <a:t>Reklamníci</a:t>
          </a:r>
          <a:endParaRPr lang="en-US" sz="1500" kern="1200"/>
        </a:p>
      </dsp:txBody>
      <dsp:txXfrm>
        <a:off x="29236" y="2699432"/>
        <a:ext cx="5768462" cy="540421"/>
      </dsp:txXfrm>
    </dsp:sp>
    <dsp:sp modelId="{4FFCCD2A-5848-EB4A-BD38-E931DDA9DA05}">
      <dsp:nvSpPr>
        <dsp:cNvPr id="0" name=""/>
        <dsp:cNvSpPr/>
      </dsp:nvSpPr>
      <dsp:spPr>
        <a:xfrm>
          <a:off x="0" y="3312289"/>
          <a:ext cx="5826934" cy="598893"/>
        </a:xfrm>
        <a:prstGeom prst="roundRect">
          <a:avLst/>
        </a:prstGeom>
        <a:solidFill>
          <a:schemeClr val="accent2">
            <a:hueOff val="-1080875"/>
            <a:satOff val="5739"/>
            <a:lumOff val="21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Аббревиатуры – </a:t>
          </a:r>
          <a:r>
            <a:rPr lang="cs-CZ" sz="1500" kern="1200"/>
            <a:t>Zkratky</a:t>
          </a:r>
          <a:endParaRPr lang="en-US" sz="1500" kern="1200"/>
        </a:p>
      </dsp:txBody>
      <dsp:txXfrm>
        <a:off x="29236" y="3341525"/>
        <a:ext cx="5768462" cy="540421"/>
      </dsp:txXfrm>
    </dsp:sp>
    <dsp:sp modelId="{B42F8B57-2AFE-5B4B-A86A-260B3209B804}">
      <dsp:nvSpPr>
        <dsp:cNvPr id="0" name=""/>
        <dsp:cNvSpPr/>
      </dsp:nvSpPr>
      <dsp:spPr>
        <a:xfrm>
          <a:off x="0" y="3954383"/>
          <a:ext cx="5826934" cy="598893"/>
        </a:xfrm>
        <a:prstGeom prst="roundRect">
          <a:avLst/>
        </a:prstGeom>
        <a:solidFill>
          <a:schemeClr val="accent2">
            <a:hueOff val="-1297050"/>
            <a:satOff val="6887"/>
            <a:lumOff val="25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Создатели ИИ - </a:t>
          </a:r>
          <a:r>
            <a:rPr lang="cs-CZ" sz="1500" kern="1200"/>
            <a:t>Tvůrci umělé inteligence</a:t>
          </a:r>
          <a:endParaRPr lang="en-US" sz="1500" kern="1200"/>
        </a:p>
      </dsp:txBody>
      <dsp:txXfrm>
        <a:off x="29236" y="3983619"/>
        <a:ext cx="5768462" cy="540421"/>
      </dsp:txXfrm>
    </dsp:sp>
    <dsp:sp modelId="{D550E7DB-092E-CF4B-A5E4-E0859E0FADB4}">
      <dsp:nvSpPr>
        <dsp:cNvPr id="0" name=""/>
        <dsp:cNvSpPr/>
      </dsp:nvSpPr>
      <dsp:spPr>
        <a:xfrm>
          <a:off x="0" y="4596477"/>
          <a:ext cx="5826934" cy="598893"/>
        </a:xfrm>
        <a:prstGeom prst="roundRect">
          <a:avLst/>
        </a:prstGeom>
        <a:solidFill>
          <a:schemeClr val="accent2">
            <a:hueOff val="-1513225"/>
            <a:satOff val="8035"/>
            <a:lumOff val="29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Аналитик - </a:t>
          </a:r>
          <a:r>
            <a:rPr lang="cs-CZ" sz="1500" kern="1200"/>
            <a:t>Analytik</a:t>
          </a:r>
          <a:br>
            <a:rPr lang="cs-CZ" sz="1500" kern="1200"/>
          </a:br>
          <a:endParaRPr lang="en-US" sz="1500" kern="1200"/>
        </a:p>
      </dsp:txBody>
      <dsp:txXfrm>
        <a:off x="29236" y="4625713"/>
        <a:ext cx="5768462" cy="540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22F66-727D-4150-ADA5-49CF3A0F6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9829800" cy="2387600"/>
          </a:xfrm>
        </p:spPr>
        <p:txBody>
          <a:bodyPr anchor="b">
            <a:normAutofit/>
          </a:bodyPr>
          <a:lstStyle>
            <a:lvl1pPr algn="l"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D9A1FE-C39F-4D7C-B93D-F8C203A1D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8298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08AAC-7D41-4304-8D59-EF34B232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13652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9549D6DC-E1CB-4874-BF52-C3407230D20E}" type="datetime1">
              <a:rPr lang="en-US" smtClean="0"/>
              <a:t>2/18/24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4D078-DE22-4F23-8B48-21FB1415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4C1F5-608B-4335-9F2A-17F63D5FA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3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F2C5-A3FC-44EF-BA15-CEC83C83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040D3-67DB-455C-AD79-49E185DB6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2B07A-258E-42DD-9A68-2C76F7D54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01D81-C4B9-4A87-89A7-22E29E6C9200}" type="datetime1">
              <a:rPr lang="en-US" smtClean="0"/>
              <a:t>2/18/24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01E9BC-3BB8-40CD-9294-59A2E59E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3979D-5589-4770-9D29-046F2B506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87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6693CD-CB65-4F37-A6DA-F300B93C14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731520"/>
            <a:ext cx="2628900" cy="53780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48D117-7AE6-4831-9867-5145F64A0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731520"/>
            <a:ext cx="7734300" cy="53780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88CF8-397F-485E-8081-AFA4DADD4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7718-69F7-427E-95A3-C1246AF46913}" type="datetime1">
              <a:rPr lang="en-US" smtClean="0"/>
              <a:t>2/18/24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E4773-4660-4F21-83CF-1A449395B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9537-EB47-40FA-893E-785D6FE0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7B4A7-C566-48F4-B4B8-3A5E7B6C5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B93F5-BC8B-452C-ACE2-C7E01D1B8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A49B3-A57D-46C5-8462-0C52509F8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13E51-B7F7-4C24-B8E3-5471755DC0E0}" type="datetime1">
              <a:rPr lang="en-US" smtClean="0"/>
              <a:t>2/18/24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8C810-EAF4-4D86-84DD-2E574122D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7E738-8574-490B-974B-9AD3B2AA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50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764E-4B3D-4B6A-A210-B50E4F60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0AEC2-B6E6-4C09-A16F-5E2A1C9A0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37CAB-B545-4E42-BB5A-F1DAA9335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1A59F-D956-4598-A3C1-AE72A5387751}" type="datetime1">
              <a:rPr lang="en-US" smtClean="0"/>
              <a:t>2/18/24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D720B-7E58-43F4-9659-ADB2403A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5F53F-2FA5-4B5C-A151-F07BBC002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045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3D3-0F03-4BF4-831F-34E80BAC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09409-59F2-486F-A6D0-FAEE8FFF25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95847"/>
            <a:ext cx="5181600" cy="3981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87241-B390-47A6-8070-C3D4652F8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95847"/>
            <a:ext cx="5181600" cy="39811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80B360-2ACA-4B93-9439-591B6D3FB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BBD69-7BD3-4731-8064-242619E92CBE}" type="datetime1">
              <a:rPr lang="en-US" smtClean="0"/>
              <a:t>2/18/24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A73E2-CF78-404C-A86F-E70A284A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8F42A-11E1-42A0-8ECF-A5BBA3B8C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6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ECA31-EE14-41DD-9914-DA7138220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22AB6-1657-4AE2-8607-2C77A25D7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149131"/>
            <a:ext cx="5157787" cy="693696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A6DC0-D4D5-4164-A3FD-6BB5CBB2B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10625"/>
            <a:ext cx="5157787" cy="31005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B35F8-95F3-43D1-8917-5836BAA90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149131"/>
            <a:ext cx="5183188" cy="693696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639E7-F4A3-4ADE-B290-0A4F9761B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10625"/>
            <a:ext cx="5183188" cy="31005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6F296B-429F-4DFC-ABC3-0A078EA9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77D9-239F-488B-9358-023C46BC7084}" type="datetime1">
              <a:rPr lang="en-US" smtClean="0"/>
              <a:t>2/18/24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7103B9-D521-4910-AC15-F12F25CB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73A6D9-123D-492C-B5CE-294EF255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08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92A22-4B4D-4F58-9783-A0469DA4D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152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5EE610-5457-4E8C-B568-B8D56077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61C24-7140-4FDE-92F3-654C6E2D3C1C}" type="datetime1">
              <a:rPr lang="en-US" smtClean="0"/>
              <a:t>2/18/24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BA57BB-288A-4A30-A4EC-FF0537BC2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14C89-B968-4A85-A035-E2997A5F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62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7A339C-4093-4B40-8C90-52F005CA9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D6ACF-ECB9-4B5F-A429-08B8AC75E8EF}" type="datetime1">
              <a:rPr lang="en-US" smtClean="0"/>
              <a:t>2/18/24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A33F04-8E0A-4165-930C-527D781A7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2F57B-BEB6-4973-A362-38F638E0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5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FAC90-C2CA-44DD-8EF8-20BDD6724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3932237" cy="2346326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915FB-D5F4-4CAD-AE70-3644E8180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31521"/>
            <a:ext cx="6172200" cy="512953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374DA3-3BAC-4045-825F-B3C27B897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3932237" cy="24399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5A0D65-0423-4E45-947A-E08C8569F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29B-EE2A-486A-BDB9-0C848B4FAFDD}" type="datetime1">
              <a:rPr lang="en-US" smtClean="0"/>
              <a:t>2/18/24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6FBD0-E49F-4DE6-9264-CEDB9BAA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16B246-A768-4B2D-96C6-9F417852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97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CB0C8-915E-4BF2-976E-B8D7EDC59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0"/>
            <a:ext cx="3932237" cy="2341564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0714E6-8E50-4B50-A2E0-F9D20155EB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87257"/>
            <a:ext cx="6172200" cy="51737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67A6C-5CA5-4EF0-B1C4-ED85FF255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429000"/>
            <a:ext cx="3932237" cy="24399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C76474-31D4-4567-B4EC-B6AF24488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FE4A-CB8D-40AB-BFFC-AAF37EA071CB}" type="datetime1">
              <a:rPr lang="en-US" smtClean="0"/>
              <a:t>2/18/24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02DE0-33F5-4372-8EB5-F5746D344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5C2EF-849D-4B2C-8ED6-D2655365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AE12-D270-459D-897B-6833652BB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43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293296F-4C3A-4530-98F5-F83646AC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2" y="-1"/>
            <a:ext cx="12192000" cy="6857996"/>
            <a:chOff x="572" y="-1"/>
            <a:chExt cx="12192000" cy="6857996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</a:extLst>
            </p:cNvPr>
            <p:cNvCxnSpPr>
              <a:cxnSpLocks/>
            </p:cNvCxnSpPr>
            <p:nvPr/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</a:extLst>
            </p:cNvPr>
            <p:cNvCxnSpPr>
              <a:cxnSpLocks/>
            </p:cNvCxnSpPr>
            <p:nvPr/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</a:extLst>
            </p:cNvPr>
            <p:cNvSpPr/>
            <p:nvPr/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</a:extLst>
            </p:cNvPr>
            <p:cNvSpPr/>
            <p:nvPr/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78318D-FE3E-41D7-9A8C-2065A2C46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32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06718-79E7-4159-A003-F86FE7B3D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89408"/>
            <a:ext cx="10515600" cy="3821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F99FF-FFE2-431D-A0C8-A46C21712A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136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0517C94-3B1E-4991-BED3-41F8B0158A00}" type="datetime1">
              <a:rPr lang="en-US" smtClean="0"/>
              <a:t>2/18/24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3547E-668D-4191-847C-7424F7549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345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B6E6E-8527-4F63-A0C7-84CD44A2B0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3467" y="3246434"/>
            <a:ext cx="6285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spc="15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73BAE12-D270-459D-897B-6833652BB1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3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jf.spbu.ru/upload/files/file_1443774375_156.pdf" TargetMode="External"/><Relationship Id="rId2" Type="http://schemas.openxmlformats.org/officeDocument/2006/relationships/hyperlink" Target="https://docs.google.com/document/d/1kOJ9eOKB28Tf7Su8J_W8RzyppARdB5mBga1qQS26n2A/edi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zen.ru/a/YGbnAAmmtxcCFXqj" TargetMode="External"/><Relationship Id="rId4" Type="http://schemas.openxmlformats.org/officeDocument/2006/relationships/hyperlink" Target="https://infourok.ru/zhanry-ustnoj-i-pismennoj-rechi-6393830.htm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1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xWvRxOdJ7Cc?si=WL-PCsvxFgal3Jo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38827F1-3359-44F6-9009-43AE2B17F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"/>
            <a:ext cx="12192001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AFAD67-5350-4773-886F-D6DD7E66D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7346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81FC84-9923-4121-91C4-5BBEF6E0EF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243" r="1" b="1"/>
          <a:stretch/>
        </p:blipFill>
        <p:spPr>
          <a:xfrm>
            <a:off x="20" y="-1"/>
            <a:ext cx="12189789" cy="6873457"/>
          </a:xfrm>
          <a:prstGeom prst="rect">
            <a:avLst/>
          </a:prstGeom>
          <a:ln w="12700"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"/>
            <a:ext cx="12192000" cy="6857996"/>
            <a:chOff x="572" y="-1"/>
            <a:chExt cx="12192000" cy="685799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701B4B-6B55-DA4A-9B3C-53B1292B1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3429000"/>
            <a:ext cx="7151357" cy="238760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solidFill>
                  <a:srgbClr val="FFFFFF"/>
                </a:solidFill>
              </a:rPr>
              <a:t>Устная речь: виды, особенности, краткий обзор жанров.</a:t>
            </a:r>
            <a:endParaRPr lang="ru-CZ">
              <a:solidFill>
                <a:srgbClr val="FFFF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FE64E9-9453-284C-B4C5-ADF0F5C085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1040986"/>
            <a:ext cx="7151357" cy="2272483"/>
          </a:xfrm>
        </p:spPr>
        <p:txBody>
          <a:bodyPr anchor="b">
            <a:normAutofit/>
          </a:bodyPr>
          <a:lstStyle/>
          <a:p>
            <a:r>
              <a:rPr lang="ru-CZ">
                <a:solidFill>
                  <a:srgbClr val="FFFFFF"/>
                </a:solidFill>
              </a:rPr>
              <a:t>Анель Айсина </a:t>
            </a:r>
          </a:p>
        </p:txBody>
      </p:sp>
    </p:spTree>
    <p:extLst>
      <p:ext uri="{BB962C8B-B14F-4D97-AF65-F5344CB8AC3E}">
        <p14:creationId xmlns:p14="http://schemas.microsoft.com/office/powerpoint/2010/main" val="942048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2E0F97-3B68-4A9A-81FD-184E8051D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C0995-256A-4F90-97D6-FB8958A5D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24CC7-D4EC-864D-B136-FDA92FE8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581336"/>
            <a:ext cx="4076910" cy="5695389"/>
          </a:xfrm>
        </p:spPr>
        <p:txBody>
          <a:bodyPr anchor="ctr">
            <a:normAutofit/>
          </a:bodyPr>
          <a:lstStyle/>
          <a:p>
            <a:r>
              <a:rPr lang="ru-CZ" sz="5200"/>
              <a:t>Вывод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500373-6BCD-49C7-86D2-7DC695C43C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71535" y="-6437"/>
            <a:ext cx="6400800" cy="6864437"/>
            <a:chOff x="5171535" y="-6437"/>
            <a:chExt cx="6400800" cy="686443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05CF5C-D74E-48AF-AAE5-61AEFB2C77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567246"/>
              <a:ext cx="64008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5A6A4E3-DB84-4A86-933F-10273F0AE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6262643"/>
              <a:ext cx="64008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3928F34-C1F4-426C-A393-E2052F48D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0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90DE79-7D3C-40C4-926C-026AE2773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60990" y="-6437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E12399C0-56AC-70DF-CA23-81537F6EAB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918268"/>
              </p:ext>
            </p:extLst>
          </p:nvPr>
        </p:nvGraphicFramePr>
        <p:xfrm>
          <a:off x="5461176" y="788282"/>
          <a:ext cx="5826934" cy="529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8271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2E0F97-3B68-4A9A-81FD-184E8051D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C0995-256A-4F90-97D6-FB8958A5D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DFCE6-7700-7B4E-B24E-F6BD1FD96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581265"/>
            <a:ext cx="4114800" cy="5695398"/>
          </a:xfrm>
        </p:spPr>
        <p:txBody>
          <a:bodyPr anchor="ctr">
            <a:normAutofit/>
          </a:bodyPr>
          <a:lstStyle/>
          <a:p>
            <a:r>
              <a:rPr lang="ru-CZ" sz="5200"/>
              <a:t>Глоссарий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46307A-DFE3-4A97-B2EE-5D57DF413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6275" y="577406"/>
            <a:ext cx="6391931" cy="569539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C277446-D71D-4C19-A013-95073D31A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66455" y="-6437"/>
            <a:ext cx="6405880" cy="6864437"/>
            <a:chOff x="5166455" y="-6437"/>
            <a:chExt cx="6405880" cy="686443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C05CF5C-D74E-48AF-AAE5-61AEFB2C77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66455" y="567246"/>
              <a:ext cx="64008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6">
              <a:extLst>
                <a:ext uri="{FF2B5EF4-FFF2-40B4-BE49-F238E27FC236}">
                  <a16:creationId xmlns:a16="http://schemas.microsoft.com/office/drawing/2014/main" id="{15A6A4E3-DB84-4A86-933F-10273F0AE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6262643"/>
              <a:ext cx="64008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057BAF9-1A72-414E-8B1A-C58B353F11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0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8FCD6AB-4E6B-4F74-94C0-C14654F999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60990" y="-6437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BAB86A07-C774-900F-508A-5DE4BFC8DB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0462153"/>
              </p:ext>
            </p:extLst>
          </p:nvPr>
        </p:nvGraphicFramePr>
        <p:xfrm>
          <a:off x="5461176" y="788282"/>
          <a:ext cx="5826934" cy="529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0883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F10C978-51B5-420C-9A05-C8F194EAC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03" y="-597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8D34D1C-4E49-4D32-96F1-E49CEBBF86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DBC9C2-2A39-44A2-9D95-D1DE9E2B1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2" y="0"/>
            <a:ext cx="12192000" cy="6857912"/>
            <a:chOff x="572" y="0"/>
            <a:chExt cx="12192000" cy="6857912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93379BC-3088-4AE8-8EF7-59370D7EB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41DE74C-25AE-4959-99D5-0A77F1DFC8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D9235EF-4E81-496D-ADA8-13EED901E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7241A77-6415-454C-B86E-F42A280267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4E7170-7D98-7E46-A168-6A2E4740B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323"/>
            <a:ext cx="4933950" cy="1596291"/>
          </a:xfrm>
        </p:spPr>
        <p:txBody>
          <a:bodyPr>
            <a:normAutofit/>
          </a:bodyPr>
          <a:lstStyle/>
          <a:p>
            <a:r>
              <a:rPr lang="ru-RU"/>
              <a:t>Вопросы?</a:t>
            </a:r>
            <a:endParaRPr lang="ru-C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027347-B39A-9E4E-BFE7-683CD4DE0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694" y="2264841"/>
            <a:ext cx="5015254" cy="343057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>
                <a:solidFill>
                  <a:schemeClr val="tx1"/>
                </a:solidFill>
              </a:rPr>
              <a:t>Каким образом искусственный интеллект используется в различных областях ?</a:t>
            </a:r>
          </a:p>
          <a:p>
            <a:pPr>
              <a:lnSpc>
                <a:spcPct val="100000"/>
              </a:lnSpc>
            </a:pPr>
            <a:r>
              <a:rPr lang="ru-RU">
                <a:solidFill>
                  <a:schemeClr val="tx1"/>
                </a:solidFill>
              </a:rPr>
              <a:t>Какие проблемы могут возникнуть при использовании алгоритмов и </a:t>
            </a:r>
            <a:r>
              <a:rPr lang="ru-RU" err="1">
                <a:solidFill>
                  <a:schemeClr val="tx1"/>
                </a:solidFill>
              </a:rPr>
              <a:t>нейросетей</a:t>
            </a:r>
            <a:r>
              <a:rPr lang="ru-RU">
                <a:solidFill>
                  <a:schemeClr val="tx1"/>
                </a:solidFill>
              </a:rPr>
              <a:t> ?</a:t>
            </a:r>
          </a:p>
          <a:p>
            <a:pPr>
              <a:lnSpc>
                <a:spcPct val="100000"/>
              </a:lnSpc>
            </a:pPr>
            <a:r>
              <a:rPr lang="ru-RU">
                <a:solidFill>
                  <a:schemeClr val="tx1"/>
                </a:solidFill>
              </a:rPr>
              <a:t>Какие потенциальные перспективы и преимущества предоставляет эпоха </a:t>
            </a:r>
            <a:r>
              <a:rPr lang="ru-RU" err="1">
                <a:solidFill>
                  <a:schemeClr val="tx1"/>
                </a:solidFill>
              </a:rPr>
              <a:t>нейросетей</a:t>
            </a:r>
            <a:r>
              <a:rPr lang="ru-RU">
                <a:solidFill>
                  <a:schemeClr val="tx1"/>
                </a:solidFill>
              </a:rPr>
              <a:t> для общества и бизнеса ?</a:t>
            </a:r>
          </a:p>
          <a:p>
            <a:pPr>
              <a:lnSpc>
                <a:spcPct val="100000"/>
              </a:lnSpc>
            </a:pPr>
            <a:r>
              <a:rPr lang="ru-RU">
                <a:solidFill>
                  <a:schemeClr val="tx1"/>
                </a:solidFill>
              </a:rPr>
              <a:t>Какую роль играют создатели и разработчики ИИ в развитии современных технологий ?</a:t>
            </a:r>
          </a:p>
          <a:p>
            <a:pPr>
              <a:lnSpc>
                <a:spcPct val="100000"/>
              </a:lnSpc>
            </a:pPr>
            <a:r>
              <a:rPr lang="ru-RU">
                <a:solidFill>
                  <a:schemeClr val="tx1"/>
                </a:solidFill>
              </a:rPr>
              <a:t>Являетесь ли вы сторонником или же противников ИИ ?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32B0B7D-C67A-4103-B2F0-ACE40BD56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091410" y="574154"/>
            <a:ext cx="4590" cy="5693884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Вопросы">
            <a:extLst>
              <a:ext uri="{FF2B5EF4-FFF2-40B4-BE49-F238E27FC236}">
                <a16:creationId xmlns:a16="http://schemas.microsoft.com/office/drawing/2014/main" id="{9A0B7D76-F3A9-4596-B6BB-F32DE32E5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5260" y="1016317"/>
            <a:ext cx="4824168" cy="482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17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7911BF-F063-4C4D-A707-DCC0904AA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CZ"/>
              <a:t>Источники: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376990-0D3D-7D4A-8417-A9E958C370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1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Устная речь и ее специфика</a:t>
            </a:r>
            <a:r>
              <a:rPr lang="ru-RU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Online. Dostupné z: </a:t>
            </a:r>
            <a:r>
              <a:rPr lang="cs-CZ" b="0" i="0" u="none" strike="noStrike" dirty="0">
                <a:solidFill>
                  <a:srgbClr val="007BFF"/>
                </a:solidFill>
                <a:effectLst/>
                <a:latin typeface="Open Sans" panose="020B0606030504020204" pitchFamily="34" charset="0"/>
                <a:hlinkClick r:id="rId2"/>
              </a:rPr>
              <a:t>https://docs.google.com/document/d/1kOJ9eOKB28Tf7Su8J_W8RzyppARdB5mBga1qQS26n2A/edit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[cit. 2024-02-18].</a:t>
            </a:r>
            <a:endParaRPr lang="ru-RU" dirty="0">
              <a:hlinkClick r:id="rId3"/>
            </a:endParaRPr>
          </a:p>
          <a:p>
            <a:r>
              <a:rPr lang="ru-RU" b="0" i="1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Устная речь. Практикум</a:t>
            </a:r>
            <a:r>
              <a:rPr lang="ru-RU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Online. </a:t>
            </a:r>
            <a:r>
              <a:rPr lang="ru-RU" b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ВАСИЛЬЕВА, В.В</a:t>
            </a:r>
            <a:r>
              <a:rPr lang="ru-RU" dirty="0">
                <a:solidFill>
                  <a:srgbClr val="212529"/>
                </a:solidFill>
                <a:latin typeface="Open Sans" panose="020B0606030504020204" pitchFamily="34" charset="0"/>
              </a:rPr>
              <a:t>;</a:t>
            </a:r>
            <a:r>
              <a:rPr lang="ru-RU" b="0" i="1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ru-RU" b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КОНЬКОВ В.И. 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Dostupné z: </a:t>
            </a:r>
            <a:r>
              <a:rPr lang="cs-CZ" b="0" i="0" u="none" strike="noStrike" dirty="0">
                <a:solidFill>
                  <a:srgbClr val="007BFF"/>
                </a:solidFill>
                <a:effectLst/>
                <a:latin typeface="Open Sans" panose="020B0606030504020204" pitchFamily="34" charset="0"/>
                <a:hlinkClick r:id="rId3"/>
              </a:rPr>
              <a:t>https://jf.spbu.ru/upload/files/file_1443774375_156.pdf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[cit. 2024-02-18].</a:t>
            </a:r>
            <a:endParaRPr lang="ru-RU" dirty="0">
              <a:hlinkClick r:id="rId4"/>
            </a:endParaRPr>
          </a:p>
          <a:p>
            <a:r>
              <a:rPr lang="ru-RU" b="0" i="1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Жанры устной и письменной речи</a:t>
            </a:r>
            <a:r>
              <a:rPr lang="ru-RU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Online. </a:t>
            </a:r>
            <a:r>
              <a:rPr lang="ru-RU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МАЛЫШЕВА, В.Ю. 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Dostupné z: </a:t>
            </a:r>
            <a:r>
              <a:rPr lang="cs-CZ" b="0" i="0" u="none" strike="noStrike" dirty="0">
                <a:solidFill>
                  <a:srgbClr val="007BFF"/>
                </a:solidFill>
                <a:effectLst/>
                <a:latin typeface="Open Sans" panose="020B0606030504020204" pitchFamily="34" charset="0"/>
                <a:hlinkClick r:id="rId4"/>
              </a:rPr>
              <a:t>https://infourok.ru/zhanry-ustnoj-i-pismennoj-rechi-6393830.html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[cit. 2024-02-18].</a:t>
            </a:r>
            <a:endParaRPr lang="ru-RU" b="0" i="0" u="none" strike="noStrike" dirty="0">
              <a:solidFill>
                <a:srgbClr val="212529"/>
              </a:solidFill>
              <a:effectLst/>
              <a:latin typeface="Open Sans" panose="020B0606030504020204" pitchFamily="34" charset="0"/>
            </a:endParaRPr>
          </a:p>
          <a:p>
            <a:r>
              <a:rPr lang="ru-RU" b="0" i="1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Жанры речи в русском языке: что это такое и сколько их существует</a:t>
            </a:r>
            <a:r>
              <a:rPr lang="ru-RU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Online. Dostupné z: </a:t>
            </a:r>
            <a:r>
              <a:rPr lang="cs-CZ" b="0" i="0" u="none" strike="noStrike" dirty="0">
                <a:solidFill>
                  <a:srgbClr val="007BFF"/>
                </a:solidFill>
                <a:effectLst/>
                <a:latin typeface="Open Sans" panose="020B0606030504020204" pitchFamily="34" charset="0"/>
                <a:hlinkClick r:id="rId5"/>
              </a:rPr>
              <a:t>https://dzen.ru/a/YGbnAAmmtxcCFXqj</a:t>
            </a:r>
            <a:r>
              <a:rPr lang="cs-CZ" b="0" i="0" u="none" strike="noStrike" dirty="0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. [cit. </a:t>
            </a:r>
            <a:r>
              <a:rPr lang="cs-CZ" b="0" i="0" u="none" strike="noStrike">
                <a:solidFill>
                  <a:srgbClr val="212529"/>
                </a:solidFill>
                <a:effectLst/>
                <a:latin typeface="Open Sans" panose="020B0606030504020204" pitchFamily="34" charset="0"/>
              </a:rPr>
              <a:t>2024-02-18].</a:t>
            </a:r>
            <a:endParaRPr lang="ru-RU" b="0" i="0" u="none" strike="noStrike" dirty="0">
              <a:solidFill>
                <a:srgbClr val="212529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078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93296F-4C3A-4530-98F5-F83646AC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2" y="-1"/>
            <a:ext cx="12192000" cy="6857996"/>
            <a:chOff x="572" y="-1"/>
            <a:chExt cx="12192000" cy="6857996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2748806-3AF5-4078-830A-C1F26BF1B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5" name="Picture 4" descr="Лампочки, из которых одна светится, в темноте">
            <a:extLst>
              <a:ext uri="{FF2B5EF4-FFF2-40B4-BE49-F238E27FC236}">
                <a16:creationId xmlns:a16="http://schemas.microsoft.com/office/drawing/2014/main" id="{F7E846B6-EFDD-FB24-DBEE-1339C4D856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12687" r="-1" b="31048"/>
          <a:stretch/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34FBEBF3-C941-4CB0-8AC2-3B50E1371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89239" y="-389238"/>
            <a:ext cx="6858000" cy="7636476"/>
          </a:xfrm>
          <a:prstGeom prst="rect">
            <a:avLst/>
          </a:prstGeom>
          <a:gradFill>
            <a:gsLst>
              <a:gs pos="100000">
                <a:srgbClr val="000000">
                  <a:alpha val="0"/>
                </a:srgbClr>
              </a:gs>
              <a:gs pos="0">
                <a:schemeClr val="tx1"/>
              </a:gs>
              <a:gs pos="0">
                <a:srgbClr val="00000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7266D-E84E-B847-BC9D-36C4A1573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17" y="22299"/>
            <a:ext cx="4826498" cy="247557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5200">
                <a:solidFill>
                  <a:srgbClr val="FFFFFF"/>
                </a:solidFill>
              </a:rPr>
              <a:t>Благодарю за внимание </a:t>
            </a:r>
          </a:p>
        </p:txBody>
      </p:sp>
    </p:spTree>
    <p:extLst>
      <p:ext uri="{BB962C8B-B14F-4D97-AF65-F5344CB8AC3E}">
        <p14:creationId xmlns:p14="http://schemas.microsoft.com/office/powerpoint/2010/main" val="48522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F10C978-51B5-420C-9A05-C8F194EAC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03" y="-597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8D34D1C-4E49-4D32-96F1-E49CEBBF86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EDBC9C2-2A39-44A2-9D95-D1DE9E2B1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2" y="0"/>
            <a:ext cx="12192000" cy="6857912"/>
            <a:chOff x="572" y="0"/>
            <a:chExt cx="12192000" cy="6857912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93379BC-3088-4AE8-8EF7-59370D7EB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41DE74C-25AE-4959-99D5-0A77F1DFC8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D9235EF-4E81-496D-ADA8-13EED901E9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7241A77-6415-454C-B86E-F42A280267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93395-3F6E-5546-BDDF-C094A341E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7323"/>
            <a:ext cx="4933950" cy="1596291"/>
          </a:xfrm>
        </p:spPr>
        <p:txBody>
          <a:bodyPr>
            <a:normAutofit/>
          </a:bodyPr>
          <a:lstStyle/>
          <a:p>
            <a:r>
              <a:rPr lang="ru-CZ"/>
              <a:t>Устная речь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AA828D-47C2-6C4E-92FE-D132F422E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196"/>
            <a:ext cx="4933950" cy="3430575"/>
          </a:xfrm>
        </p:spPr>
        <p:txBody>
          <a:bodyPr>
            <a:noAutofit/>
          </a:bodyPr>
          <a:lstStyle/>
          <a:p>
            <a:r>
              <a:rPr lang="ru-RU" sz="2400" b="0" i="0" u="none" strike="noStrike" dirty="0">
                <a:solidFill>
                  <a:schemeClr val="tx1"/>
                </a:solidFill>
                <a:effectLst/>
              </a:rPr>
              <a:t>Устная речь – это наиболее естественная и первичная форма реализации языковой системой в процессе коммуникации. В широком смысле слова устная речь это все виды речи. Каждый вид устной речи имеет свои лексические и грамматические особенности. </a:t>
            </a:r>
            <a:endParaRPr lang="ru-CZ" sz="2400">
              <a:solidFill>
                <a:schemeClr val="tx1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32B0B7D-C67A-4103-B2F0-ACE40BD56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091410" y="574154"/>
            <a:ext cx="4590" cy="5693884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Мегафон">
            <a:extLst>
              <a:ext uri="{FF2B5EF4-FFF2-40B4-BE49-F238E27FC236}">
                <a16:creationId xmlns:a16="http://schemas.microsoft.com/office/drawing/2014/main" id="{0F9A368D-AF0F-9DEE-28D3-1D3440484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5260" y="1016317"/>
            <a:ext cx="4824168" cy="482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18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62E0F97-3B68-4A9A-81FD-184E8051D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9C0995-256A-4F90-97D6-FB8958A5D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C4A48C-F8E4-40F0-B8C7-796C50B4C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123" y="2794702"/>
            <a:ext cx="10928970" cy="345118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3ECDB61-C78E-49AB-9D9C-862EAA5FF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8440" y="6472"/>
            <a:ext cx="12201012" cy="6866993"/>
            <a:chOff x="-8440" y="6472"/>
            <a:chExt cx="12201012" cy="6866993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A84E4F0-03F3-4373-BC08-F3420C4DD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8440" y="6472"/>
              <a:ext cx="12201012" cy="6866993"/>
              <a:chOff x="-8440" y="6472"/>
              <a:chExt cx="12201012" cy="686699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DF65987-4A36-4202-998C-5ADCB2FB94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11557299" y="2794702"/>
                <a:ext cx="634699" cy="1268599"/>
                <a:chOff x="11597128" y="2762119"/>
                <a:chExt cx="594872" cy="1268599"/>
              </a:xfrm>
            </p:grpSpPr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F4238A89-F61E-46B4-A16C-1B27EEE4BDC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128" y="2762119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65F870BE-1537-4939-A7CB-36BD7778102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653" y="4030718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92D909DC-9CB0-43B2-BFFB-48C8D4B1A2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-8440" y="2794702"/>
                <a:ext cx="648551" cy="1268599"/>
                <a:chOff x="11597131" y="2762119"/>
                <a:chExt cx="594869" cy="1268599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1EABC700-4E95-4450-BE4B-1149BC012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131" y="2762119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235CD64B-F95D-4CF3-B317-37DAF82F2E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653" y="4030718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E5E01DCE-5018-4BED-8C6B-73E056494C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72" y="6472"/>
                <a:ext cx="12192000" cy="6866993"/>
                <a:chOff x="572" y="6472"/>
                <a:chExt cx="12192000" cy="6866993"/>
              </a:xfrm>
            </p:grpSpPr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25A04438-598C-4217-B5F5-3982C30626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667" y="6245884"/>
                  <a:ext cx="12189811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44B43FA3-78DB-4F9F-B889-D8B65C922B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572" y="596465"/>
                  <a:ext cx="12192000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769B4323-32F6-4DCF-94B4-36D8197761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6200000">
                  <a:off x="8134324" y="3444509"/>
                  <a:ext cx="6857912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F4214668-F898-4859-87D6-23D6EF0678A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6200000">
                  <a:off x="-2794261" y="3435428"/>
                  <a:ext cx="6857912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8F98E24-E208-40BF-B555-7B8DCEA31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34123" y="2794702"/>
              <a:ext cx="10923176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BA5480-7F15-B84B-A519-ABDA26A2F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6522"/>
            <a:ext cx="10515588" cy="1984671"/>
          </a:xfrm>
        </p:spPr>
        <p:txBody>
          <a:bodyPr anchor="ctr">
            <a:normAutofit/>
          </a:bodyPr>
          <a:lstStyle/>
          <a:p>
            <a:r>
              <a:rPr lang="ru-CZ" sz="5200"/>
              <a:t>Виды устной речи</a:t>
            </a:r>
          </a:p>
        </p:txBody>
      </p:sp>
      <p:graphicFrame>
        <p:nvGraphicFramePr>
          <p:cNvPr id="6" name="Объект 2">
            <a:extLst>
              <a:ext uri="{FF2B5EF4-FFF2-40B4-BE49-F238E27FC236}">
                <a16:creationId xmlns:a16="http://schemas.microsoft.com/office/drawing/2014/main" id="{142C7BA3-3147-FFAF-E5DE-37A51C52E6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84405"/>
              </p:ext>
            </p:extLst>
          </p:nvPr>
        </p:nvGraphicFramePr>
        <p:xfrm>
          <a:off x="838200" y="3193787"/>
          <a:ext cx="10515600" cy="2653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D96E202-3FC3-3D4B-B026-B70D5550D072}"/>
              </a:ext>
            </a:extLst>
          </p:cNvPr>
          <p:cNvSpPr txBox="1"/>
          <p:nvPr/>
        </p:nvSpPr>
        <p:spPr>
          <a:xfrm>
            <a:off x="1269390" y="3499957"/>
            <a:ext cx="15863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Б</a:t>
            </a:r>
            <a:r>
              <a:rPr lang="ru-CZ"/>
              <a:t>еседа, интервью, репортаж, выступление, дискуссии;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BB13B9-0E5B-9B4A-A5E5-F62ACA4E9569}"/>
              </a:ext>
            </a:extLst>
          </p:cNvPr>
          <p:cNvSpPr txBox="1"/>
          <p:nvPr/>
        </p:nvSpPr>
        <p:spPr>
          <a:xfrm>
            <a:off x="9394072" y="3499957"/>
            <a:ext cx="1586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CZ"/>
              <a:t>Лекция, доклад, выступление,отчёт </a:t>
            </a:r>
          </a:p>
        </p:txBody>
      </p:sp>
      <p:pic>
        <p:nvPicPr>
          <p:cNvPr id="9" name="Рисунок 8" descr="Назад со сплошной заливкой">
            <a:extLst>
              <a:ext uri="{FF2B5EF4-FFF2-40B4-BE49-F238E27FC236}">
                <a16:creationId xmlns:a16="http://schemas.microsoft.com/office/drawing/2014/main" id="{EB2D52E5-E6F8-8B47-8E45-F2A5CEC013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76581" y="3960721"/>
            <a:ext cx="914400" cy="914400"/>
          </a:xfrm>
          <a:prstGeom prst="rect">
            <a:avLst/>
          </a:prstGeom>
        </p:spPr>
      </p:pic>
      <p:pic>
        <p:nvPicPr>
          <p:cNvPr id="13" name="Рисунок 12" descr="Назад со сплошной заливкой">
            <a:extLst>
              <a:ext uri="{FF2B5EF4-FFF2-40B4-BE49-F238E27FC236}">
                <a16:creationId xmlns:a16="http://schemas.microsoft.com/office/drawing/2014/main" id="{EE081CD0-C707-7044-B23D-8140778B2B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63464" y="39593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7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21">
            <a:extLst>
              <a:ext uri="{FF2B5EF4-FFF2-40B4-BE49-F238E27FC236}">
                <a16:creationId xmlns:a16="http://schemas.microsoft.com/office/drawing/2014/main" id="{B62E0F97-3B68-4A9A-81FD-184E8051D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23">
            <a:extLst>
              <a:ext uri="{FF2B5EF4-FFF2-40B4-BE49-F238E27FC236}">
                <a16:creationId xmlns:a16="http://schemas.microsoft.com/office/drawing/2014/main" id="{1A9C0995-256A-4F90-97D6-FB8958A5D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4F6122-28CE-B745-8AAD-858D6E14E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3308" y="706523"/>
            <a:ext cx="5036244" cy="5513302"/>
          </a:xfrm>
        </p:spPr>
        <p:txBody>
          <a:bodyPr anchor="ctr">
            <a:normAutofit/>
          </a:bodyPr>
          <a:lstStyle/>
          <a:p>
            <a:r>
              <a:rPr lang="ru-CZ" sz="5200"/>
              <a:t>Особенности</a:t>
            </a:r>
            <a:br>
              <a:rPr lang="ru-CZ" sz="5200"/>
            </a:br>
            <a:endParaRPr lang="ru-CZ" sz="5200"/>
          </a:p>
        </p:txBody>
      </p:sp>
      <p:grpSp>
        <p:nvGrpSpPr>
          <p:cNvPr id="40" name="Group 25">
            <a:extLst>
              <a:ext uri="{FF2B5EF4-FFF2-40B4-BE49-F238E27FC236}">
                <a16:creationId xmlns:a16="http://schemas.microsoft.com/office/drawing/2014/main" id="{FE6B5D48-FE63-4E82-894D-09CE16989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28533" y="2"/>
            <a:ext cx="5036243" cy="6857995"/>
            <a:chOff x="628533" y="2"/>
            <a:chExt cx="5036243" cy="6857995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017B1A2-DA89-4D3A-B233-A1C3271F2A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28533" y="2"/>
              <a:ext cx="5036243" cy="6219826"/>
              <a:chOff x="6527224" y="2"/>
              <a:chExt cx="5036243" cy="6219826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FF9C4CB8-9D71-4AB7-9E59-0E8FE224DD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  <a:stCxn id="5" idx="0"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V="1">
                <a:off x="9045345" y="2"/>
                <a:ext cx="0" cy="1666696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238892C-E7D8-4544-841F-FBD2F84018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6527224" y="554126"/>
                <a:ext cx="5036243" cy="5665702"/>
              </a:xfrm>
              <a:custGeom>
                <a:avLst/>
                <a:gdLst>
                  <a:gd name="connsiteX0" fmla="*/ 1939325 w 3878650"/>
                  <a:gd name="connsiteY0" fmla="*/ 4363426 h 4363426"/>
                  <a:gd name="connsiteX1" fmla="*/ 0 w 3878650"/>
                  <a:gd name="connsiteY1" fmla="*/ 2424101 h 4363426"/>
                  <a:gd name="connsiteX2" fmla="*/ 0 w 3878650"/>
                  <a:gd name="connsiteY2" fmla="*/ 1734201 h 4363426"/>
                  <a:gd name="connsiteX3" fmla="*/ 0 w 3878650"/>
                  <a:gd name="connsiteY3" fmla="*/ 0 h 4363426"/>
                  <a:gd name="connsiteX4" fmla="*/ 3878650 w 3878650"/>
                  <a:gd name="connsiteY4" fmla="*/ 0 h 4363426"/>
                  <a:gd name="connsiteX5" fmla="*/ 3878650 w 3878650"/>
                  <a:gd name="connsiteY5" fmla="*/ 330044 h 4363426"/>
                  <a:gd name="connsiteX6" fmla="*/ 3878650 w 3878650"/>
                  <a:gd name="connsiteY6" fmla="*/ 2424101 h 4363426"/>
                  <a:gd name="connsiteX7" fmla="*/ 1939325 w 3878650"/>
                  <a:gd name="connsiteY7" fmla="*/ 4363426 h 4363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78650" h="4363426">
                    <a:moveTo>
                      <a:pt x="1939325" y="4363426"/>
                    </a:moveTo>
                    <a:cubicBezTo>
                      <a:pt x="868265" y="4363426"/>
                      <a:pt x="0" y="3495161"/>
                      <a:pt x="0" y="2424101"/>
                    </a:cubicBezTo>
                    <a:lnTo>
                      <a:pt x="0" y="1734201"/>
                    </a:lnTo>
                    <a:lnTo>
                      <a:pt x="0" y="0"/>
                    </a:lnTo>
                    <a:lnTo>
                      <a:pt x="3878650" y="0"/>
                    </a:lnTo>
                    <a:lnTo>
                      <a:pt x="3878650" y="330044"/>
                    </a:lnTo>
                    <a:lnTo>
                      <a:pt x="3878650" y="2424101"/>
                    </a:lnTo>
                    <a:cubicBezTo>
                      <a:pt x="3878650" y="3495161"/>
                      <a:pt x="3010385" y="4363426"/>
                      <a:pt x="1939325" y="4363426"/>
                    </a:cubicBezTo>
                    <a:close/>
                  </a:path>
                </a:pathLst>
              </a:custGeom>
              <a:solidFill>
                <a:schemeClr val="bg1">
                  <a:alpha val="75000"/>
                </a:schemeClr>
              </a:solidFill>
              <a:ln w="127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27">
              <a:extLst>
                <a:ext uri="{FF2B5EF4-FFF2-40B4-BE49-F238E27FC236}">
                  <a16:creationId xmlns:a16="http://schemas.microsoft.com/office/drawing/2014/main" id="{5CF30309-A046-44C0-AFCA-CF15CA03E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V="1">
              <a:off x="3146654" y="6219825"/>
              <a:ext cx="0" cy="638172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C0E88AA1-965E-51FF-E280-688BD0F3D4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8537719"/>
              </p:ext>
            </p:extLst>
          </p:nvPr>
        </p:nvGraphicFramePr>
        <p:xfrm>
          <a:off x="628533" y="1666698"/>
          <a:ext cx="5036243" cy="4486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1838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F8B0CCA-E9E4-724B-A225-9937257EA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8111"/>
            <a:ext cx="10515600" cy="3821778"/>
          </a:xfrm>
        </p:spPr>
        <p:txBody>
          <a:bodyPr>
            <a:noAutofit/>
          </a:bodyPr>
          <a:lstStyle/>
          <a:p>
            <a:r>
              <a:rPr lang="ru-CZ" sz="2800" dirty="0">
                <a:solidFill>
                  <a:schemeClr val="tx1"/>
                </a:solidFill>
              </a:rPr>
              <a:t>Жанр </a:t>
            </a:r>
            <a:r>
              <a:rPr lang="ru-RU" sz="2800" dirty="0">
                <a:solidFill>
                  <a:schemeClr val="tx1"/>
                </a:solidFill>
              </a:rPr>
              <a:t>— устойчивые модели текста, которые построены по определенным критериям и используются как устно, так и письменно.</a:t>
            </a:r>
          </a:p>
          <a:p>
            <a:r>
              <a:rPr lang="ru-RU" sz="2800" dirty="0">
                <a:solidFill>
                  <a:schemeClr val="tx1"/>
                </a:solidFill>
              </a:rPr>
              <a:t>Стиль — разновидность языка (стиль языка), используемая в какой-либо типичной социальной ситуации — в быту, в семье, в официально-деловой сфере и т.д. — и отличающаяся от др. разновидностей того же языка чертами лексики, грамматики, фонетики.</a:t>
            </a:r>
            <a:endParaRPr lang="ru-CZ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60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23">
            <a:extLst>
              <a:ext uri="{FF2B5EF4-FFF2-40B4-BE49-F238E27FC236}">
                <a16:creationId xmlns:a16="http://schemas.microsoft.com/office/drawing/2014/main" id="{B62E0F97-3B68-4A9A-81FD-184E8051D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25">
            <a:extLst>
              <a:ext uri="{FF2B5EF4-FFF2-40B4-BE49-F238E27FC236}">
                <a16:creationId xmlns:a16="http://schemas.microsoft.com/office/drawing/2014/main" id="{1A9C0995-256A-4F90-97D6-FB8958A5D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27">
            <a:extLst>
              <a:ext uri="{FF2B5EF4-FFF2-40B4-BE49-F238E27FC236}">
                <a16:creationId xmlns:a16="http://schemas.microsoft.com/office/drawing/2014/main" id="{A8C4A48C-F8E4-40F0-B8C7-796C50B4C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4123" y="2794702"/>
            <a:ext cx="10928970" cy="345118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3ECDB61-C78E-49AB-9D9C-862EAA5FF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8440" y="6472"/>
            <a:ext cx="12201012" cy="6866993"/>
            <a:chOff x="-8440" y="6472"/>
            <a:chExt cx="12201012" cy="6866993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8A84E4F0-03F3-4373-BC08-F3420C4DD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8440" y="6472"/>
              <a:ext cx="12201012" cy="6866993"/>
              <a:chOff x="-8440" y="6472"/>
              <a:chExt cx="12201012" cy="6866993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7DF65987-4A36-4202-998C-5ADCB2FB94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11557299" y="2794702"/>
                <a:ext cx="634699" cy="1268599"/>
                <a:chOff x="11597128" y="2762119"/>
                <a:chExt cx="594872" cy="1268599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F4238A89-F61E-46B4-A16C-1B27EEE4BDC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128" y="2762119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65F870BE-1537-4939-A7CB-36BD7778102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653" y="4030718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2D909DC-9CB0-43B2-BFFB-48C8D4B1A2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-8440" y="2794702"/>
                <a:ext cx="648551" cy="1268599"/>
                <a:chOff x="11597131" y="2762119"/>
                <a:chExt cx="594869" cy="1268599"/>
              </a:xfrm>
            </p:grpSpPr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1EABC700-4E95-4450-BE4B-1149BC012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131" y="2762119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235CD64B-F95D-4CF3-B317-37DAF82F2E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1597653" y="4030718"/>
                  <a:ext cx="594347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E5E01DCE-5018-4BED-8C6B-73E056494C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72" y="6472"/>
                <a:ext cx="12192000" cy="6866993"/>
                <a:chOff x="572" y="6472"/>
                <a:chExt cx="12192000" cy="6866993"/>
              </a:xfrm>
            </p:grpSpPr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25A04438-598C-4217-B5F5-3982C30626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1667" y="6245884"/>
                  <a:ext cx="12189811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44B43FA3-78DB-4F9F-B889-D8B65C922B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>
                  <a:off x="572" y="596465"/>
                  <a:ext cx="12192000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769B4323-32F6-4DCF-94B4-36D8197761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6200000">
                  <a:off x="8134324" y="3444509"/>
                  <a:ext cx="6857912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F4214668-F898-4859-87D6-23D6EF0678A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6200000">
                  <a:off x="-2794261" y="3435428"/>
                  <a:ext cx="6857912" cy="0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8F98E24-E208-40BF-B555-7B8DCEA31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34123" y="2794702"/>
              <a:ext cx="10923176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242B8-23C6-2645-8F87-806696404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17" y="197916"/>
            <a:ext cx="10515588" cy="1984671"/>
          </a:xfrm>
        </p:spPr>
        <p:txBody>
          <a:bodyPr anchor="ctr">
            <a:normAutofit/>
          </a:bodyPr>
          <a:lstStyle/>
          <a:p>
            <a:r>
              <a:rPr lang="ru-CZ" sz="5200"/>
              <a:t>Краткий обзор жанров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1B68A203-50B9-6893-2132-C80FA386FF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4209626"/>
              </p:ext>
            </p:extLst>
          </p:nvPr>
        </p:nvGraphicFramePr>
        <p:xfrm>
          <a:off x="832123" y="1649142"/>
          <a:ext cx="10515600" cy="2653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25EFDD00-1C50-1C49-9FDE-ED436A6570B4}"/>
              </a:ext>
            </a:extLst>
          </p:cNvPr>
          <p:cNvSpPr txBox="1"/>
          <p:nvPr/>
        </p:nvSpPr>
        <p:spPr>
          <a:xfrm>
            <a:off x="9495691" y="4058628"/>
            <a:ext cx="1547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CZ" dirty="0"/>
              <a:t>Похвала</a:t>
            </a:r>
          </a:p>
          <a:p>
            <a:r>
              <a:rPr lang="ru-RU" dirty="0"/>
              <a:t>Р</a:t>
            </a:r>
            <a:r>
              <a:rPr lang="ru-CZ" dirty="0"/>
              <a:t>ецензия Отзыв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455B42-C97C-684D-94A0-FD3B1D0F653B}"/>
              </a:ext>
            </a:extLst>
          </p:cNvPr>
          <p:cNvSpPr txBox="1"/>
          <p:nvPr/>
        </p:nvSpPr>
        <p:spPr>
          <a:xfrm>
            <a:off x="6660189" y="4059290"/>
            <a:ext cx="1776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Поздравление</a:t>
            </a:r>
          </a:p>
          <a:p>
            <a:r>
              <a:rPr lang="ru-RU" dirty="0"/>
              <a:t>Благодарность </a:t>
            </a:r>
          </a:p>
          <a:p>
            <a:r>
              <a:rPr lang="ru-RU" dirty="0"/>
              <a:t>Приветствие </a:t>
            </a:r>
          </a:p>
          <a:p>
            <a:r>
              <a:rPr lang="ru-RU" dirty="0"/>
              <a:t>Приглашение  </a:t>
            </a:r>
            <a:endParaRPr lang="ru-CZ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4E8C0-9645-5C40-808E-151621274C34}"/>
              </a:ext>
            </a:extLst>
          </p:cNvPr>
          <p:cNvSpPr txBox="1"/>
          <p:nvPr/>
        </p:nvSpPr>
        <p:spPr>
          <a:xfrm>
            <a:off x="4035679" y="4059290"/>
            <a:ext cx="1565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</a:t>
            </a:r>
            <a:r>
              <a:rPr lang="ru-CZ" dirty="0"/>
              <a:t>росьба </a:t>
            </a:r>
          </a:p>
          <a:p>
            <a:r>
              <a:rPr lang="ru-RU" dirty="0"/>
              <a:t>С</a:t>
            </a:r>
            <a:r>
              <a:rPr lang="ru-CZ" dirty="0"/>
              <a:t>овет </a:t>
            </a:r>
          </a:p>
          <a:p>
            <a:r>
              <a:rPr lang="ru-RU" dirty="0"/>
              <a:t>Р</a:t>
            </a:r>
            <a:r>
              <a:rPr lang="ru-CZ" dirty="0"/>
              <a:t>азрешение </a:t>
            </a:r>
          </a:p>
          <a:p>
            <a:r>
              <a:rPr lang="ru-RU" dirty="0"/>
              <a:t>З</a:t>
            </a:r>
            <a:r>
              <a:rPr lang="ru-CZ" dirty="0"/>
              <a:t>апрет </a:t>
            </a:r>
          </a:p>
          <a:p>
            <a:r>
              <a:rPr lang="ru-RU" dirty="0"/>
              <a:t>И</a:t>
            </a:r>
            <a:r>
              <a:rPr lang="ru-CZ" dirty="0"/>
              <a:t>нструкция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48B13F-559B-2E48-B667-045988D086F7}"/>
              </a:ext>
            </a:extLst>
          </p:cNvPr>
          <p:cNvSpPr txBox="1"/>
          <p:nvPr/>
        </p:nvSpPr>
        <p:spPr>
          <a:xfrm>
            <a:off x="1214434" y="4059290"/>
            <a:ext cx="16870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</a:t>
            </a:r>
            <a:r>
              <a:rPr lang="ru-CZ" dirty="0"/>
              <a:t>екция </a:t>
            </a:r>
          </a:p>
          <a:p>
            <a:r>
              <a:rPr lang="ru-RU" dirty="0"/>
              <a:t>С</a:t>
            </a:r>
            <a:r>
              <a:rPr lang="ru-CZ" dirty="0"/>
              <a:t>ообщение </a:t>
            </a:r>
          </a:p>
          <a:p>
            <a:r>
              <a:rPr lang="ru-RU" dirty="0"/>
              <a:t>Д</a:t>
            </a:r>
            <a:r>
              <a:rPr lang="ru-CZ" dirty="0"/>
              <a:t>оклад </a:t>
            </a:r>
          </a:p>
          <a:p>
            <a:r>
              <a:rPr lang="ru-RU" dirty="0"/>
              <a:t>П</a:t>
            </a:r>
            <a:r>
              <a:rPr lang="ru-CZ" dirty="0"/>
              <a:t>редставление </a:t>
            </a:r>
          </a:p>
          <a:p>
            <a:r>
              <a:rPr lang="ru-RU" dirty="0"/>
              <a:t>А</a:t>
            </a:r>
            <a:r>
              <a:rPr lang="ru-CZ" dirty="0"/>
              <a:t>ннотация</a:t>
            </a:r>
          </a:p>
          <a:p>
            <a:r>
              <a:rPr lang="ru-RU" dirty="0"/>
              <a:t>Р</a:t>
            </a:r>
            <a:r>
              <a:rPr lang="ru-CZ" dirty="0"/>
              <a:t>еферат </a:t>
            </a:r>
          </a:p>
        </p:txBody>
      </p:sp>
    </p:spTree>
    <p:extLst>
      <p:ext uri="{BB962C8B-B14F-4D97-AF65-F5344CB8AC3E}">
        <p14:creationId xmlns:p14="http://schemas.microsoft.com/office/powerpoint/2010/main" val="3015913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7">
            <a:extLst>
              <a:ext uri="{FF2B5EF4-FFF2-40B4-BE49-F238E27FC236}">
                <a16:creationId xmlns:a16="http://schemas.microsoft.com/office/drawing/2014/main" id="{2293296F-4C3A-4530-98F5-F83646AC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9">
            <a:extLst>
              <a:ext uri="{FF2B5EF4-FFF2-40B4-BE49-F238E27FC236}">
                <a16:creationId xmlns:a16="http://schemas.microsoft.com/office/drawing/2014/main" id="{3914D2BD-3C47-433D-81FE-DC6C39595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2" y="-1"/>
            <a:ext cx="12192000" cy="6857996"/>
            <a:chOff x="572" y="-1"/>
            <a:chExt cx="12192000" cy="685799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3DD55E4-EA4F-4874-8B5B-6E0EAF4BBF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1">
              <a:extLst>
                <a:ext uri="{FF2B5EF4-FFF2-40B4-BE49-F238E27FC236}">
                  <a16:creationId xmlns:a16="http://schemas.microsoft.com/office/drawing/2014/main" id="{32950BAF-7673-4138-AEA2-DE7D368CC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BE3E2B5-EA1C-415A-941A-843C7EA1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13">
              <a:extLst>
                <a:ext uri="{FF2B5EF4-FFF2-40B4-BE49-F238E27FC236}">
                  <a16:creationId xmlns:a16="http://schemas.microsoft.com/office/drawing/2014/main" id="{087FA3A6-E398-4576-B6B8-3328028D84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Graphic 33">
              <a:extLst>
                <a:ext uri="{FF2B5EF4-FFF2-40B4-BE49-F238E27FC236}">
                  <a16:creationId xmlns:a16="http://schemas.microsoft.com/office/drawing/2014/main" id="{EFB597D7-65E0-476A-B9EB-3AA6ED3388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Graphic 33">
              <a:extLst>
                <a:ext uri="{FF2B5EF4-FFF2-40B4-BE49-F238E27FC236}">
                  <a16:creationId xmlns:a16="http://schemas.microsoft.com/office/drawing/2014/main" id="{11AA060A-BE0E-4687-8F9E-0E2955D979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7" name="Group 17">
            <a:extLst>
              <a:ext uri="{FF2B5EF4-FFF2-40B4-BE49-F238E27FC236}">
                <a16:creationId xmlns:a16="http://schemas.microsoft.com/office/drawing/2014/main" id="{65E07BDE-E927-4175-820B-81F985407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2" y="-1"/>
            <a:ext cx="12192000" cy="6857996"/>
            <a:chOff x="572" y="-1"/>
            <a:chExt cx="12192000" cy="6857996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103D9E-236B-4AD2-A27C-BF2007A2D9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7" y="6276706"/>
              <a:ext cx="12189811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6701FBB-07FC-4733-9104-D2EF1D6850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72" y="580876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0024222-CC64-47B0-A4BF-B40233E43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8134324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8B03883-6F44-4FEE-BFBE-4D73F19E7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rot="16200000">
              <a:off x="-2794261" y="3428956"/>
              <a:ext cx="6857912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Graphic 33">
              <a:extLst>
                <a:ext uri="{FF2B5EF4-FFF2-40B4-BE49-F238E27FC236}">
                  <a16:creationId xmlns:a16="http://schemas.microsoft.com/office/drawing/2014/main" id="{5A26ABB5-559E-45EC-8DBC-364F029DD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7016" y="-1"/>
              <a:ext cx="3637968" cy="580875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33">
              <a:extLst>
                <a:ext uri="{FF2B5EF4-FFF2-40B4-BE49-F238E27FC236}">
                  <a16:creationId xmlns:a16="http://schemas.microsoft.com/office/drawing/2014/main" id="{339DC07F-79A6-42D3-BDD6-5A262FFC53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4305089" y="6276705"/>
              <a:ext cx="3581824" cy="581290"/>
            </a:xfrm>
            <a:custGeom>
              <a:avLst/>
              <a:gdLst>
                <a:gd name="connsiteX0" fmla="*/ 0 w 2679858"/>
                <a:gd name="connsiteY0" fmla="*/ 4953 h 434911"/>
                <a:gd name="connsiteX1" fmla="*/ 1336548 w 2679858"/>
                <a:gd name="connsiteY1" fmla="*/ 434912 h 434911"/>
                <a:gd name="connsiteX2" fmla="*/ 2679859 w 2679858"/>
                <a:gd name="connsiteY2" fmla="*/ 0 h 43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9858" h="434911">
                  <a:moveTo>
                    <a:pt x="0" y="4953"/>
                  </a:moveTo>
                  <a:cubicBezTo>
                    <a:pt x="370427" y="274606"/>
                    <a:pt x="833723" y="434912"/>
                    <a:pt x="1336548" y="434912"/>
                  </a:cubicBezTo>
                  <a:cubicBezTo>
                    <a:pt x="1842326" y="434912"/>
                    <a:pt x="2308289" y="272701"/>
                    <a:pt x="2679859" y="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6896F022-319F-41B3-9726-F2F3E5D2B2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89" y="0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BE74794-0573-40B0-9B0C-8A1A9C3593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80D43C-9108-ED4B-8B1F-AF366F024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725" y="608495"/>
            <a:ext cx="5710023" cy="263793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/>
              <a:t>Анализ видео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FEF621-EAFE-FB4B-8430-386AEA955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4227" y="608494"/>
            <a:ext cx="4866763" cy="26379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2000">
                <a:hlinkClick r:id="rId2"/>
              </a:rPr>
              <a:t>https://youtu.be/xWvRxOdJ7Cc?si=WL-PCsvxFgal3Joa</a:t>
            </a:r>
            <a:endParaRPr lang="en-US" sz="200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C659B9D-C57B-4576-BFCB-69ACEAFF5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77" y="3722607"/>
            <a:ext cx="12192000" cy="3135490"/>
            <a:chOff x="4377" y="3722607"/>
            <a:chExt cx="12192000" cy="3135490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70AD1F0-B184-45E3-B19C-CC4D95E85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34694" y="5270375"/>
              <a:ext cx="10926296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35F7BB6-E36F-4A24-860D-36150DD8B4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377" y="3723254"/>
              <a:ext cx="12192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Graphic 13">
              <a:extLst>
                <a:ext uri="{FF2B5EF4-FFF2-40B4-BE49-F238E27FC236}">
                  <a16:creationId xmlns:a16="http://schemas.microsoft.com/office/drawing/2014/main" id="{0D82710A-B36F-40F1-B0F6-67C0FF3F2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8881325" y="3722607"/>
              <a:ext cx="2681207" cy="3135441"/>
            </a:xfrm>
            <a:custGeom>
              <a:avLst/>
              <a:gdLst>
                <a:gd name="connsiteX0" fmla="*/ 0 w 2010537"/>
                <a:gd name="connsiteY0" fmla="*/ 2351151 h 2351150"/>
                <a:gd name="connsiteX1" fmla="*/ 0 w 2010537"/>
                <a:gd name="connsiteY1" fmla="*/ 0 h 2351150"/>
                <a:gd name="connsiteX2" fmla="*/ 840105 w 2010537"/>
                <a:gd name="connsiteY2" fmla="*/ 0 h 2351150"/>
                <a:gd name="connsiteX3" fmla="*/ 2010537 w 2010537"/>
                <a:gd name="connsiteY3" fmla="*/ 1175576 h 2351150"/>
                <a:gd name="connsiteX4" fmla="*/ 2010537 w 2010537"/>
                <a:gd name="connsiteY4" fmla="*/ 1175576 h 2351150"/>
                <a:gd name="connsiteX5" fmla="*/ 840105 w 2010537"/>
                <a:gd name="connsiteY5" fmla="*/ 2351151 h 23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537" h="2351150">
                  <a:moveTo>
                    <a:pt x="0" y="2351151"/>
                  </a:moveTo>
                  <a:lnTo>
                    <a:pt x="0" y="0"/>
                  </a:lnTo>
                  <a:lnTo>
                    <a:pt x="840105" y="0"/>
                  </a:lnTo>
                  <a:cubicBezTo>
                    <a:pt x="1486567" y="0"/>
                    <a:pt x="2010537" y="526352"/>
                    <a:pt x="2010537" y="1175576"/>
                  </a:cubicBezTo>
                  <a:lnTo>
                    <a:pt x="2010537" y="1175576"/>
                  </a:lnTo>
                  <a:cubicBezTo>
                    <a:pt x="2010537" y="1824800"/>
                    <a:pt x="1486472" y="2351151"/>
                    <a:pt x="840105" y="2351151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Graphic 18">
              <a:extLst>
                <a:ext uri="{FF2B5EF4-FFF2-40B4-BE49-F238E27FC236}">
                  <a16:creationId xmlns:a16="http://schemas.microsoft.com/office/drawing/2014/main" id="{792C7CF9-FABA-4ECD-94D5-7D2442397E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79400" y="3728504"/>
              <a:ext cx="3643725" cy="3129496"/>
            </a:xfrm>
            <a:custGeom>
              <a:avLst/>
              <a:gdLst>
                <a:gd name="connsiteX0" fmla="*/ 0 w 2737484"/>
                <a:gd name="connsiteY0" fmla="*/ 2351151 h 2351150"/>
                <a:gd name="connsiteX1" fmla="*/ 0 w 2737484"/>
                <a:gd name="connsiteY1" fmla="*/ 1368743 h 2351150"/>
                <a:gd name="connsiteX2" fmla="*/ 1368743 w 2737484"/>
                <a:gd name="connsiteY2" fmla="*/ 0 h 2351150"/>
                <a:gd name="connsiteX3" fmla="*/ 1368743 w 2737484"/>
                <a:gd name="connsiteY3" fmla="*/ 0 h 2351150"/>
                <a:gd name="connsiteX4" fmla="*/ 2737485 w 2737484"/>
                <a:gd name="connsiteY4" fmla="*/ 1368743 h 2351150"/>
                <a:gd name="connsiteX5" fmla="*/ 2737485 w 2737484"/>
                <a:gd name="connsiteY5" fmla="*/ 1855661 h 2351150"/>
                <a:gd name="connsiteX6" fmla="*/ 2737485 w 2737484"/>
                <a:gd name="connsiteY6" fmla="*/ 2351151 h 23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7484" h="2351150">
                  <a:moveTo>
                    <a:pt x="0" y="2351151"/>
                  </a:moveTo>
                  <a:lnTo>
                    <a:pt x="0" y="1368743"/>
                  </a:lnTo>
                  <a:cubicBezTo>
                    <a:pt x="0" y="612838"/>
                    <a:pt x="612838" y="0"/>
                    <a:pt x="1368743" y="0"/>
                  </a:cubicBezTo>
                  <a:lnTo>
                    <a:pt x="1368743" y="0"/>
                  </a:lnTo>
                  <a:cubicBezTo>
                    <a:pt x="2124647" y="0"/>
                    <a:pt x="2737485" y="612838"/>
                    <a:pt x="2737485" y="1368743"/>
                  </a:cubicBezTo>
                  <a:lnTo>
                    <a:pt x="2737485" y="1855661"/>
                  </a:lnTo>
                  <a:lnTo>
                    <a:pt x="2737485" y="2351151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Graphic 13">
              <a:extLst>
                <a:ext uri="{FF2B5EF4-FFF2-40B4-BE49-F238E27FC236}">
                  <a16:creationId xmlns:a16="http://schemas.microsoft.com/office/drawing/2014/main" id="{EEB76D26-BA6B-4369-8B82-22DE12741F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9468" y="3722656"/>
              <a:ext cx="2681207" cy="3135441"/>
            </a:xfrm>
            <a:custGeom>
              <a:avLst/>
              <a:gdLst>
                <a:gd name="connsiteX0" fmla="*/ 0 w 2010537"/>
                <a:gd name="connsiteY0" fmla="*/ 2351151 h 2351150"/>
                <a:gd name="connsiteX1" fmla="*/ 0 w 2010537"/>
                <a:gd name="connsiteY1" fmla="*/ 0 h 2351150"/>
                <a:gd name="connsiteX2" fmla="*/ 840105 w 2010537"/>
                <a:gd name="connsiteY2" fmla="*/ 0 h 2351150"/>
                <a:gd name="connsiteX3" fmla="*/ 2010537 w 2010537"/>
                <a:gd name="connsiteY3" fmla="*/ 1175576 h 2351150"/>
                <a:gd name="connsiteX4" fmla="*/ 2010537 w 2010537"/>
                <a:gd name="connsiteY4" fmla="*/ 1175576 h 2351150"/>
                <a:gd name="connsiteX5" fmla="*/ 840105 w 2010537"/>
                <a:gd name="connsiteY5" fmla="*/ 2351151 h 235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537" h="2351150">
                  <a:moveTo>
                    <a:pt x="0" y="2351151"/>
                  </a:moveTo>
                  <a:lnTo>
                    <a:pt x="0" y="0"/>
                  </a:lnTo>
                  <a:lnTo>
                    <a:pt x="840105" y="0"/>
                  </a:lnTo>
                  <a:cubicBezTo>
                    <a:pt x="1486567" y="0"/>
                    <a:pt x="2010537" y="526352"/>
                    <a:pt x="2010537" y="1175576"/>
                  </a:cubicBezTo>
                  <a:lnTo>
                    <a:pt x="2010537" y="1175576"/>
                  </a:lnTo>
                  <a:cubicBezTo>
                    <a:pt x="2010537" y="1824800"/>
                    <a:pt x="1486472" y="2351151"/>
                    <a:pt x="840105" y="2351151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6826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62E0F97-3B68-4A9A-81FD-184E8051D2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C0995-256A-4F90-97D6-FB8958A5D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2192000" cy="6857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500373-6BCD-49C7-86D2-7DC695C43C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171535" y="-6437"/>
            <a:ext cx="6400800" cy="6864437"/>
            <a:chOff x="5171535" y="-6437"/>
            <a:chExt cx="6400800" cy="686443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05CF5C-D74E-48AF-AAE5-61AEFB2C77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567246"/>
              <a:ext cx="64008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5A6A4E3-DB84-4A86-933F-10273F0AE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6262643"/>
              <a:ext cx="64008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3928F34-C1F4-426C-A393-E2052F48D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71535" y="0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90DE79-7D3C-40C4-926C-026AE2773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60990" y="-6437"/>
              <a:ext cx="5783" cy="68580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BEAE8065-F053-49BF-3321-326DBEE45E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2679787"/>
              </p:ext>
            </p:extLst>
          </p:nvPr>
        </p:nvGraphicFramePr>
        <p:xfrm>
          <a:off x="5461176" y="788282"/>
          <a:ext cx="5826934" cy="529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7897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474BDF-CC01-2540-AC0F-E426EB46B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А</a:t>
            </a:r>
            <a:r>
              <a:rPr lang="ru-CZ"/>
              <a:t>нализ языковых средств </a:t>
            </a:r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5D8CF1DB-FA5A-5F8C-1078-115BCBB875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3309636"/>
              </p:ext>
            </p:extLst>
          </p:nvPr>
        </p:nvGraphicFramePr>
        <p:xfrm>
          <a:off x="838200" y="2189408"/>
          <a:ext cx="10515600" cy="3821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0068561"/>
      </p:ext>
    </p:extLst>
  </p:cSld>
  <p:clrMapOvr>
    <a:masterClrMapping/>
  </p:clrMapOvr>
</p:sld>
</file>

<file path=ppt/theme/theme1.xml><?xml version="1.0" encoding="utf-8"?>
<a:theme xmlns:a="http://schemas.openxmlformats.org/drawingml/2006/main" name="ArchVTI">
  <a:themeElements>
    <a:clrScheme name="AnalogousFromDarkSeedLeftStep">
      <a:dk1>
        <a:srgbClr val="000000"/>
      </a:dk1>
      <a:lt1>
        <a:srgbClr val="FFFFFF"/>
      </a:lt1>
      <a:dk2>
        <a:srgbClr val="1B2F2F"/>
      </a:dk2>
      <a:lt2>
        <a:srgbClr val="F1F3F0"/>
      </a:lt2>
      <a:accent1>
        <a:srgbClr val="A73ED2"/>
      </a:accent1>
      <a:accent2>
        <a:srgbClr val="643CC5"/>
      </a:accent2>
      <a:accent3>
        <a:srgbClr val="3E51D2"/>
      </a:accent3>
      <a:accent4>
        <a:srgbClr val="2C7CC0"/>
      </a:accent4>
      <a:accent5>
        <a:srgbClr val="3ABEC4"/>
      </a:accent5>
      <a:accent6>
        <a:srgbClr val="2CC088"/>
      </a:accent6>
      <a:hlink>
        <a:srgbClr val="3A96AE"/>
      </a:hlink>
      <a:folHlink>
        <a:srgbClr val="7F7F7F"/>
      </a:folHlink>
    </a:clrScheme>
    <a:fontScheme name="Custom 16">
      <a:majorFont>
        <a:latin typeface="Footlight MT Ligh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VTI" id="{23FE938F-4DF0-4C94-8546-C2AC6D26660D}" vid="{62E62DA1-385F-4EE3-8841-58A87FAE20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656</Words>
  <Application>Microsoft Macintosh PowerPoint</Application>
  <PresentationFormat>Широкоэкранный</PresentationFormat>
  <Paragraphs>75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Avenir Next LT Pro</vt:lpstr>
      <vt:lpstr>AvenirNext LT Pro Medium</vt:lpstr>
      <vt:lpstr>Footlight MT Light</vt:lpstr>
      <vt:lpstr>Open Sans</vt:lpstr>
      <vt:lpstr>ArchVTI</vt:lpstr>
      <vt:lpstr>Устная речь: виды, особенности, краткий обзор жанров.</vt:lpstr>
      <vt:lpstr>Устная речь </vt:lpstr>
      <vt:lpstr>Виды устной речи</vt:lpstr>
      <vt:lpstr>Особенности </vt:lpstr>
      <vt:lpstr>Презентация PowerPoint</vt:lpstr>
      <vt:lpstr>Краткий обзор жанров</vt:lpstr>
      <vt:lpstr>Анализ видео</vt:lpstr>
      <vt:lpstr>Презентация PowerPoint</vt:lpstr>
      <vt:lpstr>Анализ языковых средств </vt:lpstr>
      <vt:lpstr>Вывод</vt:lpstr>
      <vt:lpstr>Глоссарий </vt:lpstr>
      <vt:lpstr>Вопросы?</vt:lpstr>
      <vt:lpstr>Источники:</vt:lpstr>
      <vt:lpstr>Благодарю за внимание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Устная речь: виды, особенности, краткий обзор жанров.</dc:title>
  <dc:creator>Anel Aisina</dc:creator>
  <cp:lastModifiedBy>Anel Aisina</cp:lastModifiedBy>
  <cp:revision>4</cp:revision>
  <dcterms:created xsi:type="dcterms:W3CDTF">2024-02-16T14:03:27Z</dcterms:created>
  <dcterms:modified xsi:type="dcterms:W3CDTF">2024-02-18T20:17:12Z</dcterms:modified>
</cp:coreProperties>
</file>